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0" r:id="rId4"/>
    <p:sldId id="262" r:id="rId5"/>
    <p:sldId id="271" r:id="rId6"/>
    <p:sldId id="263" r:id="rId7"/>
    <p:sldId id="265" r:id="rId8"/>
    <p:sldId id="272" r:id="rId9"/>
    <p:sldId id="266" r:id="rId10"/>
    <p:sldId id="267" r:id="rId11"/>
    <p:sldId id="268" r:id="rId12"/>
    <p:sldId id="273" r:id="rId13"/>
    <p:sldId id="269" r:id="rId14"/>
    <p:sldId id="270"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C35015-A0D0-4292-A50A-824298A88F7D}" v="122" dt="2022-01-27T17:01:43.108"/>
    <p1510:client id="{7646B7A9-BBC1-4DBA-ABD0-22A9D3508B14}" v="1" dt="2022-01-28T16:09:53.618"/>
    <p1510:client id="{935C8569-BDFE-0045-84FF-2C5319E3666E}" v="228" dt="2022-02-18T06:38:06.610"/>
    <p1510:client id="{9C1D7EFC-E2A7-7B8B-6ECC-A4ECD87EAF36}" v="2" dt="2022-02-08T21:52:38.172"/>
    <p1510:client id="{B3D9DFEE-81FE-FA36-40E0-E391AB7796BA}" v="49" dt="2022-02-18T17:41:16.795"/>
    <p1510:client id="{B9D7C5C2-8848-D686-486D-1C3176CE9398}" v="978" dt="2022-01-28T00:12:54.2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8" autoAdjust="0"/>
    <p:restoredTop sz="94061" autoAdjust="0"/>
  </p:normalViewPr>
  <p:slideViewPr>
    <p:cSldViewPr snapToGrid="0">
      <p:cViewPr varScale="1">
        <p:scale>
          <a:sx n="68" d="100"/>
          <a:sy n="68"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2CC56A-5474-48F9-9EA4-FC9B324D7F43}"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1DE09E49-F766-4875-8F98-305CC4EA101F}">
      <dgm:prSet/>
      <dgm:spPr/>
      <dgm:t>
        <a:bodyPr/>
        <a:lstStyle/>
        <a:p>
          <a:r>
            <a:rPr lang="en-US">
              <a:latin typeface="Grandview"/>
            </a:rPr>
            <a:t>•</a:t>
          </a:r>
          <a:r>
            <a:rPr lang="en-US"/>
            <a:t>Application with concurrent users</a:t>
          </a:r>
        </a:p>
      </dgm:t>
    </dgm:pt>
    <dgm:pt modelId="{B67A72FE-936C-4041-827C-61EB6F1330C7}" type="parTrans" cxnId="{30D4A62D-6840-4C83-842F-8922CF04CEC2}">
      <dgm:prSet/>
      <dgm:spPr/>
      <dgm:t>
        <a:bodyPr/>
        <a:lstStyle/>
        <a:p>
          <a:endParaRPr lang="en-US"/>
        </a:p>
      </dgm:t>
    </dgm:pt>
    <dgm:pt modelId="{E18C1C63-2CDA-43F6-8487-D419EC61C872}" type="sibTrans" cxnId="{30D4A62D-6840-4C83-842F-8922CF04CEC2}">
      <dgm:prSet/>
      <dgm:spPr/>
      <dgm:t>
        <a:bodyPr/>
        <a:lstStyle/>
        <a:p>
          <a:endParaRPr lang="en-US"/>
        </a:p>
      </dgm:t>
    </dgm:pt>
    <dgm:pt modelId="{88AE070D-9D81-4B3B-98DD-B3DDAC3BB785}">
      <dgm:prSet/>
      <dgm:spPr/>
      <dgm:t>
        <a:bodyPr/>
        <a:lstStyle/>
        <a:p>
          <a:r>
            <a:rPr lang="en-US">
              <a:latin typeface="Grandview"/>
            </a:rPr>
            <a:t>•</a:t>
          </a:r>
          <a:r>
            <a:rPr lang="en-US"/>
            <a:t>Response Time is Critical </a:t>
          </a:r>
        </a:p>
      </dgm:t>
    </dgm:pt>
    <dgm:pt modelId="{3AC76256-623A-4B93-A2E9-B681DEC6AC29}" type="parTrans" cxnId="{5DA25613-FF6F-463B-9693-9CB8CBC259A5}">
      <dgm:prSet/>
      <dgm:spPr/>
      <dgm:t>
        <a:bodyPr/>
        <a:lstStyle/>
        <a:p>
          <a:endParaRPr lang="en-US"/>
        </a:p>
      </dgm:t>
    </dgm:pt>
    <dgm:pt modelId="{F51A9B59-0890-4979-B359-06F0FDEE15F5}" type="sibTrans" cxnId="{5DA25613-FF6F-463B-9693-9CB8CBC259A5}">
      <dgm:prSet/>
      <dgm:spPr/>
      <dgm:t>
        <a:bodyPr/>
        <a:lstStyle/>
        <a:p>
          <a:endParaRPr lang="en-US"/>
        </a:p>
      </dgm:t>
    </dgm:pt>
    <dgm:pt modelId="{1E6B0910-FB3E-4EF7-B9F3-C946D8C95B38}">
      <dgm:prSet/>
      <dgm:spPr/>
      <dgm:t>
        <a:bodyPr/>
        <a:lstStyle/>
        <a:p>
          <a:pPr rtl="0"/>
          <a:r>
            <a:rPr lang="en-US">
              <a:latin typeface="Grandview"/>
            </a:rPr>
            <a:t>•Shared</a:t>
          </a:r>
          <a:br>
            <a:rPr lang="en-US">
              <a:latin typeface="Grandview"/>
            </a:rPr>
          </a:br>
          <a:r>
            <a:rPr lang="en-US">
              <a:latin typeface="Grandview"/>
            </a:rPr>
            <a:t>infrastructures</a:t>
          </a:r>
          <a:r>
            <a:rPr lang="en-US"/>
            <a:t> /Components</a:t>
          </a:r>
        </a:p>
      </dgm:t>
    </dgm:pt>
    <dgm:pt modelId="{0316C336-227C-4D1B-972B-BA54BFF726EE}" type="parTrans" cxnId="{E2E8FB7A-181C-4CE7-98CA-FBECAB21AD5F}">
      <dgm:prSet/>
      <dgm:spPr/>
      <dgm:t>
        <a:bodyPr/>
        <a:lstStyle/>
        <a:p>
          <a:endParaRPr lang="en-US"/>
        </a:p>
      </dgm:t>
    </dgm:pt>
    <dgm:pt modelId="{1E0486B9-832B-4DD0-8D1C-3A044F98A7ED}" type="sibTrans" cxnId="{E2E8FB7A-181C-4CE7-98CA-FBECAB21AD5F}">
      <dgm:prSet/>
      <dgm:spPr/>
      <dgm:t>
        <a:bodyPr/>
        <a:lstStyle/>
        <a:p>
          <a:endParaRPr lang="en-US"/>
        </a:p>
      </dgm:t>
    </dgm:pt>
    <dgm:pt modelId="{ACFEF87E-123B-471C-8B0A-986B2BBC7F33}">
      <dgm:prSet/>
      <dgm:spPr/>
      <dgm:t>
        <a:bodyPr/>
        <a:lstStyle/>
        <a:p>
          <a:r>
            <a:rPr lang="en-US">
              <a:latin typeface="Grandview"/>
            </a:rPr>
            <a:t>•</a:t>
          </a:r>
          <a:r>
            <a:rPr lang="en-US"/>
            <a:t>New Version or Releases</a:t>
          </a:r>
        </a:p>
      </dgm:t>
    </dgm:pt>
    <dgm:pt modelId="{5FDBB382-F786-4459-9099-40A8AD9B0D13}" type="parTrans" cxnId="{ABB60924-235E-4A48-A581-0AD033B3C6E4}">
      <dgm:prSet/>
      <dgm:spPr/>
      <dgm:t>
        <a:bodyPr/>
        <a:lstStyle/>
        <a:p>
          <a:endParaRPr lang="en-US"/>
        </a:p>
      </dgm:t>
    </dgm:pt>
    <dgm:pt modelId="{2210F98E-33F0-4AA8-9164-90199C67F42C}" type="sibTrans" cxnId="{ABB60924-235E-4A48-A581-0AD033B3C6E4}">
      <dgm:prSet/>
      <dgm:spPr/>
      <dgm:t>
        <a:bodyPr/>
        <a:lstStyle/>
        <a:p>
          <a:endParaRPr lang="en-US"/>
        </a:p>
      </dgm:t>
    </dgm:pt>
    <dgm:pt modelId="{9B112E4C-600B-4D8F-AFC8-5C2766621FF4}">
      <dgm:prSet/>
      <dgm:spPr/>
      <dgm:t>
        <a:bodyPr/>
        <a:lstStyle/>
        <a:p>
          <a:r>
            <a:rPr lang="en-US">
              <a:latin typeface="Grandview"/>
            </a:rPr>
            <a:t>•</a:t>
          </a:r>
          <a:r>
            <a:rPr lang="en-US"/>
            <a:t>Before Campaigns</a:t>
          </a:r>
        </a:p>
      </dgm:t>
    </dgm:pt>
    <dgm:pt modelId="{2F5C1DD3-5010-4955-B133-DC6F061665F4}" type="parTrans" cxnId="{993ADA7C-D3D1-4CCF-9880-0F11B757DAF7}">
      <dgm:prSet/>
      <dgm:spPr/>
      <dgm:t>
        <a:bodyPr/>
        <a:lstStyle/>
        <a:p>
          <a:endParaRPr lang="en-US"/>
        </a:p>
      </dgm:t>
    </dgm:pt>
    <dgm:pt modelId="{781119B8-BD6C-4AE3-868F-9F995E3C6FD6}" type="sibTrans" cxnId="{993ADA7C-D3D1-4CCF-9880-0F11B757DAF7}">
      <dgm:prSet/>
      <dgm:spPr/>
      <dgm:t>
        <a:bodyPr/>
        <a:lstStyle/>
        <a:p>
          <a:endParaRPr lang="en-US"/>
        </a:p>
      </dgm:t>
    </dgm:pt>
    <dgm:pt modelId="{56552950-4581-4323-902F-F44258C8FB57}" type="pres">
      <dgm:prSet presAssocID="{BD2CC56A-5474-48F9-9EA4-FC9B324D7F43}" presName="vert0" presStyleCnt="0">
        <dgm:presLayoutVars>
          <dgm:dir/>
          <dgm:animOne val="branch"/>
          <dgm:animLvl val="lvl"/>
        </dgm:presLayoutVars>
      </dgm:prSet>
      <dgm:spPr/>
    </dgm:pt>
    <dgm:pt modelId="{900E1457-D802-43F9-9D82-35E63D176F78}" type="pres">
      <dgm:prSet presAssocID="{1DE09E49-F766-4875-8F98-305CC4EA101F}" presName="thickLine" presStyleLbl="alignNode1" presStyleIdx="0" presStyleCnt="5"/>
      <dgm:spPr/>
    </dgm:pt>
    <dgm:pt modelId="{A985FBC9-2D51-41DD-BA1D-454913A5981F}" type="pres">
      <dgm:prSet presAssocID="{1DE09E49-F766-4875-8F98-305CC4EA101F}" presName="horz1" presStyleCnt="0"/>
      <dgm:spPr/>
    </dgm:pt>
    <dgm:pt modelId="{A84B37C6-9B14-4FE3-AF56-20B6A256A935}" type="pres">
      <dgm:prSet presAssocID="{1DE09E49-F766-4875-8F98-305CC4EA101F}" presName="tx1" presStyleLbl="revTx" presStyleIdx="0" presStyleCnt="5"/>
      <dgm:spPr/>
    </dgm:pt>
    <dgm:pt modelId="{27FC7534-78AD-4EDF-A2E1-345A76AE8783}" type="pres">
      <dgm:prSet presAssocID="{1DE09E49-F766-4875-8F98-305CC4EA101F}" presName="vert1" presStyleCnt="0"/>
      <dgm:spPr/>
    </dgm:pt>
    <dgm:pt modelId="{6A55CE8D-DA4A-4F5A-B798-0F48ECBC58A8}" type="pres">
      <dgm:prSet presAssocID="{88AE070D-9D81-4B3B-98DD-B3DDAC3BB785}" presName="thickLine" presStyleLbl="alignNode1" presStyleIdx="1" presStyleCnt="5"/>
      <dgm:spPr/>
    </dgm:pt>
    <dgm:pt modelId="{08DEA4C5-8673-4FE9-A5D9-F5F78A972C64}" type="pres">
      <dgm:prSet presAssocID="{88AE070D-9D81-4B3B-98DD-B3DDAC3BB785}" presName="horz1" presStyleCnt="0"/>
      <dgm:spPr/>
    </dgm:pt>
    <dgm:pt modelId="{8279981B-A3FF-40E1-B1AC-BB5748313594}" type="pres">
      <dgm:prSet presAssocID="{88AE070D-9D81-4B3B-98DD-B3DDAC3BB785}" presName="tx1" presStyleLbl="revTx" presStyleIdx="1" presStyleCnt="5"/>
      <dgm:spPr/>
    </dgm:pt>
    <dgm:pt modelId="{1C147C67-F3F4-48E1-A40A-8C7B5C685771}" type="pres">
      <dgm:prSet presAssocID="{88AE070D-9D81-4B3B-98DD-B3DDAC3BB785}" presName="vert1" presStyleCnt="0"/>
      <dgm:spPr/>
    </dgm:pt>
    <dgm:pt modelId="{8248D80C-653B-4C65-A124-1B93C479ED19}" type="pres">
      <dgm:prSet presAssocID="{1E6B0910-FB3E-4EF7-B9F3-C946D8C95B38}" presName="thickLine" presStyleLbl="alignNode1" presStyleIdx="2" presStyleCnt="5"/>
      <dgm:spPr/>
    </dgm:pt>
    <dgm:pt modelId="{D79CC394-028D-4604-BDD9-46ECADA222CA}" type="pres">
      <dgm:prSet presAssocID="{1E6B0910-FB3E-4EF7-B9F3-C946D8C95B38}" presName="horz1" presStyleCnt="0"/>
      <dgm:spPr/>
    </dgm:pt>
    <dgm:pt modelId="{41BB698C-E26E-42D3-8024-1CE99F488169}" type="pres">
      <dgm:prSet presAssocID="{1E6B0910-FB3E-4EF7-B9F3-C946D8C95B38}" presName="tx1" presStyleLbl="revTx" presStyleIdx="2" presStyleCnt="5"/>
      <dgm:spPr/>
    </dgm:pt>
    <dgm:pt modelId="{D4637B81-2146-484D-8709-49EF93503394}" type="pres">
      <dgm:prSet presAssocID="{1E6B0910-FB3E-4EF7-B9F3-C946D8C95B38}" presName="vert1" presStyleCnt="0"/>
      <dgm:spPr/>
    </dgm:pt>
    <dgm:pt modelId="{48D4361D-A7C9-4A18-BA94-5D5059E2D3F2}" type="pres">
      <dgm:prSet presAssocID="{ACFEF87E-123B-471C-8B0A-986B2BBC7F33}" presName="thickLine" presStyleLbl="alignNode1" presStyleIdx="3" presStyleCnt="5"/>
      <dgm:spPr/>
    </dgm:pt>
    <dgm:pt modelId="{FFEA36C3-887E-422B-A4D9-25F70C412402}" type="pres">
      <dgm:prSet presAssocID="{ACFEF87E-123B-471C-8B0A-986B2BBC7F33}" presName="horz1" presStyleCnt="0"/>
      <dgm:spPr/>
    </dgm:pt>
    <dgm:pt modelId="{A9ACB964-DD6B-496D-B814-7BC3EB13F6A1}" type="pres">
      <dgm:prSet presAssocID="{ACFEF87E-123B-471C-8B0A-986B2BBC7F33}" presName="tx1" presStyleLbl="revTx" presStyleIdx="3" presStyleCnt="5"/>
      <dgm:spPr/>
    </dgm:pt>
    <dgm:pt modelId="{E59735A0-5D16-4669-9BE1-1EE532396682}" type="pres">
      <dgm:prSet presAssocID="{ACFEF87E-123B-471C-8B0A-986B2BBC7F33}" presName="vert1" presStyleCnt="0"/>
      <dgm:spPr/>
    </dgm:pt>
    <dgm:pt modelId="{EEB100B8-1F35-4794-BB2F-849073F347F5}" type="pres">
      <dgm:prSet presAssocID="{9B112E4C-600B-4D8F-AFC8-5C2766621FF4}" presName="thickLine" presStyleLbl="alignNode1" presStyleIdx="4" presStyleCnt="5"/>
      <dgm:spPr/>
    </dgm:pt>
    <dgm:pt modelId="{1A68C27A-C450-4209-BEB9-E3C7AFF25849}" type="pres">
      <dgm:prSet presAssocID="{9B112E4C-600B-4D8F-AFC8-5C2766621FF4}" presName="horz1" presStyleCnt="0"/>
      <dgm:spPr/>
    </dgm:pt>
    <dgm:pt modelId="{8D2C5978-2FDF-4A1A-BC8B-A820354C9976}" type="pres">
      <dgm:prSet presAssocID="{9B112E4C-600B-4D8F-AFC8-5C2766621FF4}" presName="tx1" presStyleLbl="revTx" presStyleIdx="4" presStyleCnt="5"/>
      <dgm:spPr/>
    </dgm:pt>
    <dgm:pt modelId="{95D8F8DB-5538-4BD4-86EE-BD9E97F9D141}" type="pres">
      <dgm:prSet presAssocID="{9B112E4C-600B-4D8F-AFC8-5C2766621FF4}" presName="vert1" presStyleCnt="0"/>
      <dgm:spPr/>
    </dgm:pt>
  </dgm:ptLst>
  <dgm:cxnLst>
    <dgm:cxn modelId="{5DA25613-FF6F-463B-9693-9CB8CBC259A5}" srcId="{BD2CC56A-5474-48F9-9EA4-FC9B324D7F43}" destId="{88AE070D-9D81-4B3B-98DD-B3DDAC3BB785}" srcOrd="1" destOrd="0" parTransId="{3AC76256-623A-4B93-A2E9-B681DEC6AC29}" sibTransId="{F51A9B59-0890-4979-B359-06F0FDEE15F5}"/>
    <dgm:cxn modelId="{ABB60924-235E-4A48-A581-0AD033B3C6E4}" srcId="{BD2CC56A-5474-48F9-9EA4-FC9B324D7F43}" destId="{ACFEF87E-123B-471C-8B0A-986B2BBC7F33}" srcOrd="3" destOrd="0" parTransId="{5FDBB382-F786-4459-9099-40A8AD9B0D13}" sibTransId="{2210F98E-33F0-4AA8-9164-90199C67F42C}"/>
    <dgm:cxn modelId="{2C6DEF2A-3FCD-4BA4-B1C2-6CE873610931}" type="presOf" srcId="{BD2CC56A-5474-48F9-9EA4-FC9B324D7F43}" destId="{56552950-4581-4323-902F-F44258C8FB57}" srcOrd="0" destOrd="0" presId="urn:microsoft.com/office/officeart/2008/layout/LinedList"/>
    <dgm:cxn modelId="{30D4A62D-6840-4C83-842F-8922CF04CEC2}" srcId="{BD2CC56A-5474-48F9-9EA4-FC9B324D7F43}" destId="{1DE09E49-F766-4875-8F98-305CC4EA101F}" srcOrd="0" destOrd="0" parTransId="{B67A72FE-936C-4041-827C-61EB6F1330C7}" sibTransId="{E18C1C63-2CDA-43F6-8487-D419EC61C872}"/>
    <dgm:cxn modelId="{2C661243-2D85-40F0-9BC1-20D47CC7C489}" type="presOf" srcId="{88AE070D-9D81-4B3B-98DD-B3DDAC3BB785}" destId="{8279981B-A3FF-40E1-B1AC-BB5748313594}" srcOrd="0" destOrd="0" presId="urn:microsoft.com/office/officeart/2008/layout/LinedList"/>
    <dgm:cxn modelId="{E2E8FB7A-181C-4CE7-98CA-FBECAB21AD5F}" srcId="{BD2CC56A-5474-48F9-9EA4-FC9B324D7F43}" destId="{1E6B0910-FB3E-4EF7-B9F3-C946D8C95B38}" srcOrd="2" destOrd="0" parTransId="{0316C336-227C-4D1B-972B-BA54BFF726EE}" sibTransId="{1E0486B9-832B-4DD0-8D1C-3A044F98A7ED}"/>
    <dgm:cxn modelId="{993ADA7C-D3D1-4CCF-9880-0F11B757DAF7}" srcId="{BD2CC56A-5474-48F9-9EA4-FC9B324D7F43}" destId="{9B112E4C-600B-4D8F-AFC8-5C2766621FF4}" srcOrd="4" destOrd="0" parTransId="{2F5C1DD3-5010-4955-B133-DC6F061665F4}" sibTransId="{781119B8-BD6C-4AE3-868F-9F995E3C6FD6}"/>
    <dgm:cxn modelId="{C194C592-E023-4335-8365-B749FA385B1E}" type="presOf" srcId="{9B112E4C-600B-4D8F-AFC8-5C2766621FF4}" destId="{8D2C5978-2FDF-4A1A-BC8B-A820354C9976}" srcOrd="0" destOrd="0" presId="urn:microsoft.com/office/officeart/2008/layout/LinedList"/>
    <dgm:cxn modelId="{A7E697AC-D03F-4BD5-ABD5-25F58E121EC3}" type="presOf" srcId="{1DE09E49-F766-4875-8F98-305CC4EA101F}" destId="{A84B37C6-9B14-4FE3-AF56-20B6A256A935}" srcOrd="0" destOrd="0" presId="urn:microsoft.com/office/officeart/2008/layout/LinedList"/>
    <dgm:cxn modelId="{3CB59CBA-1931-4942-8740-5727692C4C77}" type="presOf" srcId="{ACFEF87E-123B-471C-8B0A-986B2BBC7F33}" destId="{A9ACB964-DD6B-496D-B814-7BC3EB13F6A1}" srcOrd="0" destOrd="0" presId="urn:microsoft.com/office/officeart/2008/layout/LinedList"/>
    <dgm:cxn modelId="{38105BFF-565B-4E2D-BD13-FBD261B621C6}" type="presOf" srcId="{1E6B0910-FB3E-4EF7-B9F3-C946D8C95B38}" destId="{41BB698C-E26E-42D3-8024-1CE99F488169}" srcOrd="0" destOrd="0" presId="urn:microsoft.com/office/officeart/2008/layout/LinedList"/>
    <dgm:cxn modelId="{BA2C436B-88BF-42F4-9A39-1BC570492906}" type="presParOf" srcId="{56552950-4581-4323-902F-F44258C8FB57}" destId="{900E1457-D802-43F9-9D82-35E63D176F78}" srcOrd="0" destOrd="0" presId="urn:microsoft.com/office/officeart/2008/layout/LinedList"/>
    <dgm:cxn modelId="{062AAB84-41CE-4E55-9179-9C9FDA0213A7}" type="presParOf" srcId="{56552950-4581-4323-902F-F44258C8FB57}" destId="{A985FBC9-2D51-41DD-BA1D-454913A5981F}" srcOrd="1" destOrd="0" presId="urn:microsoft.com/office/officeart/2008/layout/LinedList"/>
    <dgm:cxn modelId="{0C007DC3-C180-4354-A856-392739D1ACA2}" type="presParOf" srcId="{A985FBC9-2D51-41DD-BA1D-454913A5981F}" destId="{A84B37C6-9B14-4FE3-AF56-20B6A256A935}" srcOrd="0" destOrd="0" presId="urn:microsoft.com/office/officeart/2008/layout/LinedList"/>
    <dgm:cxn modelId="{697A1773-480F-4DBA-B5DC-65E6E21A3185}" type="presParOf" srcId="{A985FBC9-2D51-41DD-BA1D-454913A5981F}" destId="{27FC7534-78AD-4EDF-A2E1-345A76AE8783}" srcOrd="1" destOrd="0" presId="urn:microsoft.com/office/officeart/2008/layout/LinedList"/>
    <dgm:cxn modelId="{7AB500FB-6233-4CD0-B84E-D7F073F1433A}" type="presParOf" srcId="{56552950-4581-4323-902F-F44258C8FB57}" destId="{6A55CE8D-DA4A-4F5A-B798-0F48ECBC58A8}" srcOrd="2" destOrd="0" presId="urn:microsoft.com/office/officeart/2008/layout/LinedList"/>
    <dgm:cxn modelId="{8E7ACF8F-C474-433A-8269-B46165239738}" type="presParOf" srcId="{56552950-4581-4323-902F-F44258C8FB57}" destId="{08DEA4C5-8673-4FE9-A5D9-F5F78A972C64}" srcOrd="3" destOrd="0" presId="urn:microsoft.com/office/officeart/2008/layout/LinedList"/>
    <dgm:cxn modelId="{48259E5A-AD71-419D-832A-568A0DBD6962}" type="presParOf" srcId="{08DEA4C5-8673-4FE9-A5D9-F5F78A972C64}" destId="{8279981B-A3FF-40E1-B1AC-BB5748313594}" srcOrd="0" destOrd="0" presId="urn:microsoft.com/office/officeart/2008/layout/LinedList"/>
    <dgm:cxn modelId="{D1376AC9-6E1D-42B4-BCCD-1F8302CB9ECC}" type="presParOf" srcId="{08DEA4C5-8673-4FE9-A5D9-F5F78A972C64}" destId="{1C147C67-F3F4-48E1-A40A-8C7B5C685771}" srcOrd="1" destOrd="0" presId="urn:microsoft.com/office/officeart/2008/layout/LinedList"/>
    <dgm:cxn modelId="{9C42B90F-69B5-4658-BADF-08CAF8C0B5BA}" type="presParOf" srcId="{56552950-4581-4323-902F-F44258C8FB57}" destId="{8248D80C-653B-4C65-A124-1B93C479ED19}" srcOrd="4" destOrd="0" presId="urn:microsoft.com/office/officeart/2008/layout/LinedList"/>
    <dgm:cxn modelId="{30764EE3-ABD0-48F9-BCCE-0549628EF820}" type="presParOf" srcId="{56552950-4581-4323-902F-F44258C8FB57}" destId="{D79CC394-028D-4604-BDD9-46ECADA222CA}" srcOrd="5" destOrd="0" presId="urn:microsoft.com/office/officeart/2008/layout/LinedList"/>
    <dgm:cxn modelId="{220A189B-D0C0-4650-9AD9-319F04902CF6}" type="presParOf" srcId="{D79CC394-028D-4604-BDD9-46ECADA222CA}" destId="{41BB698C-E26E-42D3-8024-1CE99F488169}" srcOrd="0" destOrd="0" presId="urn:microsoft.com/office/officeart/2008/layout/LinedList"/>
    <dgm:cxn modelId="{12A00807-3A0D-47DF-A928-A99508ECAD9B}" type="presParOf" srcId="{D79CC394-028D-4604-BDD9-46ECADA222CA}" destId="{D4637B81-2146-484D-8709-49EF93503394}" srcOrd="1" destOrd="0" presId="urn:microsoft.com/office/officeart/2008/layout/LinedList"/>
    <dgm:cxn modelId="{ED192743-288B-4460-AC9C-76192CD4E9B5}" type="presParOf" srcId="{56552950-4581-4323-902F-F44258C8FB57}" destId="{48D4361D-A7C9-4A18-BA94-5D5059E2D3F2}" srcOrd="6" destOrd="0" presId="urn:microsoft.com/office/officeart/2008/layout/LinedList"/>
    <dgm:cxn modelId="{17E2F93E-423F-427E-A053-49B2A2FCE459}" type="presParOf" srcId="{56552950-4581-4323-902F-F44258C8FB57}" destId="{FFEA36C3-887E-422B-A4D9-25F70C412402}" srcOrd="7" destOrd="0" presId="urn:microsoft.com/office/officeart/2008/layout/LinedList"/>
    <dgm:cxn modelId="{4C5EB0D0-AFD7-4751-ABC8-5E6DC36E5399}" type="presParOf" srcId="{FFEA36C3-887E-422B-A4D9-25F70C412402}" destId="{A9ACB964-DD6B-496D-B814-7BC3EB13F6A1}" srcOrd="0" destOrd="0" presId="urn:microsoft.com/office/officeart/2008/layout/LinedList"/>
    <dgm:cxn modelId="{7C411B5F-7711-45F7-A74D-638611E4F821}" type="presParOf" srcId="{FFEA36C3-887E-422B-A4D9-25F70C412402}" destId="{E59735A0-5D16-4669-9BE1-1EE532396682}" srcOrd="1" destOrd="0" presId="urn:microsoft.com/office/officeart/2008/layout/LinedList"/>
    <dgm:cxn modelId="{424507A8-1668-4DD1-8CAD-0A31385EFDFB}" type="presParOf" srcId="{56552950-4581-4323-902F-F44258C8FB57}" destId="{EEB100B8-1F35-4794-BB2F-849073F347F5}" srcOrd="8" destOrd="0" presId="urn:microsoft.com/office/officeart/2008/layout/LinedList"/>
    <dgm:cxn modelId="{9177B2F9-8F4C-4AC2-8639-449DD1E83560}" type="presParOf" srcId="{56552950-4581-4323-902F-F44258C8FB57}" destId="{1A68C27A-C450-4209-BEB9-E3C7AFF25849}" srcOrd="9" destOrd="0" presId="urn:microsoft.com/office/officeart/2008/layout/LinedList"/>
    <dgm:cxn modelId="{A1ECAF63-128D-4AFF-A3C2-9F269372E184}" type="presParOf" srcId="{1A68C27A-C450-4209-BEB9-E3C7AFF25849}" destId="{8D2C5978-2FDF-4A1A-BC8B-A820354C9976}" srcOrd="0" destOrd="0" presId="urn:microsoft.com/office/officeart/2008/layout/LinedList"/>
    <dgm:cxn modelId="{F931D641-F505-424F-94E0-2E796BD59335}" type="presParOf" srcId="{1A68C27A-C450-4209-BEB9-E3C7AFF25849}" destId="{95D8F8DB-5538-4BD4-86EE-BD9E97F9D14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BD4C33B-887A-4F82-AD1A-70829D8718FA}" type="doc">
      <dgm:prSet loTypeId="urn:microsoft.com/office/officeart/2005/8/layout/venn3" loCatId="relationship" qsTypeId="urn:microsoft.com/office/officeart/2005/8/quickstyle/3d2" qsCatId="3D" csTypeId="urn:microsoft.com/office/officeart/2005/8/colors/accent1_3" csCatId="accent1" phldr="1"/>
      <dgm:spPr/>
      <dgm:t>
        <a:bodyPr/>
        <a:lstStyle/>
        <a:p>
          <a:endParaRPr lang="en-US"/>
        </a:p>
      </dgm:t>
    </dgm:pt>
    <dgm:pt modelId="{DE1E7236-D7AC-4A3D-9DE4-F83EFA05EEFF}">
      <dgm:prSet phldrT="[Text]" phldr="0"/>
      <dgm:spPr/>
      <dgm:t>
        <a:bodyPr/>
        <a:lstStyle/>
        <a:p>
          <a:pPr rtl="0"/>
          <a:r>
            <a:rPr lang="en-US" dirty="0">
              <a:latin typeface="Arial Black"/>
            </a:rPr>
            <a:t>Endurance (SOAK) Testing</a:t>
          </a:r>
        </a:p>
      </dgm:t>
    </dgm:pt>
    <dgm:pt modelId="{6B758F2D-A8A4-4D26-8ED7-642C5CE9B9C5}" type="parTrans" cxnId="{F983A0AB-BE5D-4E79-944A-FE460ED89563}">
      <dgm:prSet/>
      <dgm:spPr/>
      <dgm:t>
        <a:bodyPr/>
        <a:lstStyle/>
        <a:p>
          <a:endParaRPr lang="en-US"/>
        </a:p>
      </dgm:t>
    </dgm:pt>
    <dgm:pt modelId="{08568808-9029-408F-93AE-F40E35B542C5}" type="sibTrans" cxnId="{F983A0AB-BE5D-4E79-944A-FE460ED89563}">
      <dgm:prSet/>
      <dgm:spPr/>
      <dgm:t>
        <a:bodyPr/>
        <a:lstStyle/>
        <a:p>
          <a:endParaRPr lang="en-US"/>
        </a:p>
      </dgm:t>
    </dgm:pt>
    <dgm:pt modelId="{5A4D741E-ADCA-4933-9E8E-564F338EA7AD}">
      <dgm:prSet phldrT="[Text]" phldr="0"/>
      <dgm:spPr/>
      <dgm:t>
        <a:bodyPr/>
        <a:lstStyle/>
        <a:p>
          <a:pPr rtl="0"/>
          <a:r>
            <a:rPr lang="en-US" dirty="0">
              <a:latin typeface="Arial Black"/>
            </a:rPr>
            <a:t>Volume Testing</a:t>
          </a:r>
        </a:p>
      </dgm:t>
    </dgm:pt>
    <dgm:pt modelId="{A2D755C1-B4E2-42D0-BDAF-6A60C922170A}" type="parTrans" cxnId="{030AD46F-4E71-47E2-A0FB-E0F43873F417}">
      <dgm:prSet/>
      <dgm:spPr/>
      <dgm:t>
        <a:bodyPr/>
        <a:lstStyle/>
        <a:p>
          <a:endParaRPr lang="en-US"/>
        </a:p>
      </dgm:t>
    </dgm:pt>
    <dgm:pt modelId="{442687F7-0929-4753-B23C-489D2BA65DBA}" type="sibTrans" cxnId="{030AD46F-4E71-47E2-A0FB-E0F43873F417}">
      <dgm:prSet/>
      <dgm:spPr/>
      <dgm:t>
        <a:bodyPr/>
        <a:lstStyle/>
        <a:p>
          <a:endParaRPr lang="en-US"/>
        </a:p>
      </dgm:t>
    </dgm:pt>
    <dgm:pt modelId="{BA794652-44DE-4D1F-A664-F3D6D4DFF71F}">
      <dgm:prSet phldr="0"/>
      <dgm:spPr/>
      <dgm:t>
        <a:bodyPr/>
        <a:lstStyle/>
        <a:p>
          <a:pPr rtl="0"/>
          <a:r>
            <a:rPr lang="en-US" dirty="0">
              <a:latin typeface="Arial Black"/>
            </a:rPr>
            <a:t>Load Testing</a:t>
          </a:r>
        </a:p>
      </dgm:t>
    </dgm:pt>
    <dgm:pt modelId="{28365318-4B5B-4401-A3A6-E2874F0F0737}" type="parTrans" cxnId="{146D6EF6-5C59-45D9-B7CB-B263B0D5C3F1}">
      <dgm:prSet/>
      <dgm:spPr/>
      <dgm:t>
        <a:bodyPr/>
        <a:lstStyle/>
        <a:p>
          <a:endParaRPr lang="en-US"/>
        </a:p>
      </dgm:t>
    </dgm:pt>
    <dgm:pt modelId="{0FDCE55C-CEB4-4593-A8BF-6DB422A7392F}" type="sibTrans" cxnId="{146D6EF6-5C59-45D9-B7CB-B263B0D5C3F1}">
      <dgm:prSet/>
      <dgm:spPr/>
      <dgm:t>
        <a:bodyPr/>
        <a:lstStyle/>
        <a:p>
          <a:endParaRPr lang="en-US"/>
        </a:p>
      </dgm:t>
    </dgm:pt>
    <dgm:pt modelId="{F29F3869-F62B-4C65-A852-CC4493810C78}">
      <dgm:prSet phldr="0"/>
      <dgm:spPr/>
      <dgm:t>
        <a:bodyPr/>
        <a:lstStyle/>
        <a:p>
          <a:pPr rtl="0"/>
          <a:r>
            <a:rPr lang="en-US" dirty="0">
              <a:latin typeface="Arial Black"/>
            </a:rPr>
            <a:t>Stress Testing</a:t>
          </a:r>
        </a:p>
      </dgm:t>
    </dgm:pt>
    <dgm:pt modelId="{E227356E-FAEB-4D1D-901B-B9C7D71AB4AD}" type="parTrans" cxnId="{F1D8ACA7-112C-402E-A405-E10B1728AA15}">
      <dgm:prSet/>
      <dgm:spPr/>
      <dgm:t>
        <a:bodyPr/>
        <a:lstStyle/>
        <a:p>
          <a:endParaRPr lang="en-US"/>
        </a:p>
      </dgm:t>
    </dgm:pt>
    <dgm:pt modelId="{EE27BFBD-8597-483A-9AFB-14ED9356B76F}" type="sibTrans" cxnId="{F1D8ACA7-112C-402E-A405-E10B1728AA15}">
      <dgm:prSet/>
      <dgm:spPr/>
      <dgm:t>
        <a:bodyPr/>
        <a:lstStyle/>
        <a:p>
          <a:endParaRPr lang="en-US"/>
        </a:p>
      </dgm:t>
    </dgm:pt>
    <dgm:pt modelId="{33B143D4-330D-40B0-9D0D-869F39572D30}">
      <dgm:prSet phldr="0"/>
      <dgm:spPr/>
      <dgm:t>
        <a:bodyPr/>
        <a:lstStyle/>
        <a:p>
          <a:pPr rtl="0"/>
          <a:r>
            <a:rPr lang="en-US" dirty="0">
              <a:latin typeface="Arial Black"/>
            </a:rPr>
            <a:t>Spike Testing</a:t>
          </a:r>
          <a:endParaRPr lang="en-US" dirty="0">
            <a:latin typeface="Grandview"/>
          </a:endParaRPr>
        </a:p>
      </dgm:t>
    </dgm:pt>
    <dgm:pt modelId="{318C95D3-5105-4EAE-A654-303276C327AE}" type="parTrans" cxnId="{0A7912D2-3545-43F6-A4B1-FA2C8CE36113}">
      <dgm:prSet/>
      <dgm:spPr/>
      <dgm:t>
        <a:bodyPr/>
        <a:lstStyle/>
        <a:p>
          <a:endParaRPr lang="en-US"/>
        </a:p>
      </dgm:t>
    </dgm:pt>
    <dgm:pt modelId="{A5ACAD20-517F-48C9-9B7C-44FF3FEDE30A}" type="sibTrans" cxnId="{0A7912D2-3545-43F6-A4B1-FA2C8CE36113}">
      <dgm:prSet/>
      <dgm:spPr/>
      <dgm:t>
        <a:bodyPr/>
        <a:lstStyle/>
        <a:p>
          <a:endParaRPr lang="en-US"/>
        </a:p>
      </dgm:t>
    </dgm:pt>
    <dgm:pt modelId="{C8E70D95-A217-4EF4-98F4-3EBDF0C50638}">
      <dgm:prSet phldr="0"/>
      <dgm:spPr/>
      <dgm:t>
        <a:bodyPr/>
        <a:lstStyle/>
        <a:p>
          <a:pPr rtl="0"/>
          <a:r>
            <a:rPr lang="en-US" dirty="0">
              <a:latin typeface="Arial Black"/>
            </a:rPr>
            <a:t>Scalability Testing</a:t>
          </a:r>
        </a:p>
      </dgm:t>
    </dgm:pt>
    <dgm:pt modelId="{1CB403F0-7B7E-4CA2-AE27-32424ABD0001}" type="parTrans" cxnId="{BC635190-74B8-40F2-9C2E-977BB845447C}">
      <dgm:prSet/>
      <dgm:spPr/>
      <dgm:t>
        <a:bodyPr/>
        <a:lstStyle/>
        <a:p>
          <a:endParaRPr lang="en-US"/>
        </a:p>
      </dgm:t>
    </dgm:pt>
    <dgm:pt modelId="{3ED49B98-9152-44DA-A857-AD0D503EFB07}" type="sibTrans" cxnId="{BC635190-74B8-40F2-9C2E-977BB845447C}">
      <dgm:prSet/>
      <dgm:spPr/>
      <dgm:t>
        <a:bodyPr/>
        <a:lstStyle/>
        <a:p>
          <a:endParaRPr lang="en-US"/>
        </a:p>
      </dgm:t>
    </dgm:pt>
    <dgm:pt modelId="{B9B5B3CB-0A73-45D9-A0FB-C499C9990F1E}" type="pres">
      <dgm:prSet presAssocID="{3BD4C33B-887A-4F82-AD1A-70829D8718FA}" presName="Name0" presStyleCnt="0">
        <dgm:presLayoutVars>
          <dgm:dir/>
          <dgm:resizeHandles val="exact"/>
        </dgm:presLayoutVars>
      </dgm:prSet>
      <dgm:spPr/>
    </dgm:pt>
    <dgm:pt modelId="{2D7C1D1E-2BBC-4E8C-9CB4-429B3C3AF700}" type="pres">
      <dgm:prSet presAssocID="{DE1E7236-D7AC-4A3D-9DE4-F83EFA05EEFF}" presName="Name5" presStyleLbl="vennNode1" presStyleIdx="0" presStyleCnt="6">
        <dgm:presLayoutVars>
          <dgm:bulletEnabled val="1"/>
        </dgm:presLayoutVars>
      </dgm:prSet>
      <dgm:spPr/>
    </dgm:pt>
    <dgm:pt modelId="{9CB5131A-32CD-4A3F-81C6-E67927A05942}" type="pres">
      <dgm:prSet presAssocID="{08568808-9029-408F-93AE-F40E35B542C5}" presName="space" presStyleCnt="0"/>
      <dgm:spPr/>
    </dgm:pt>
    <dgm:pt modelId="{6FAE24A8-811B-419D-9E65-A9A397A3D18E}" type="pres">
      <dgm:prSet presAssocID="{F29F3869-F62B-4C65-A852-CC4493810C78}" presName="Name5" presStyleLbl="vennNode1" presStyleIdx="1" presStyleCnt="6">
        <dgm:presLayoutVars>
          <dgm:bulletEnabled val="1"/>
        </dgm:presLayoutVars>
      </dgm:prSet>
      <dgm:spPr/>
    </dgm:pt>
    <dgm:pt modelId="{2165791E-59DB-4EC5-9BC8-0E1C03D42F00}" type="pres">
      <dgm:prSet presAssocID="{EE27BFBD-8597-483A-9AFB-14ED9356B76F}" presName="space" presStyleCnt="0"/>
      <dgm:spPr/>
    </dgm:pt>
    <dgm:pt modelId="{F1D17EFE-953E-408C-B5A0-10A7D8BFA514}" type="pres">
      <dgm:prSet presAssocID="{5A4D741E-ADCA-4933-9E8E-564F338EA7AD}" presName="Name5" presStyleLbl="vennNode1" presStyleIdx="2" presStyleCnt="6">
        <dgm:presLayoutVars>
          <dgm:bulletEnabled val="1"/>
        </dgm:presLayoutVars>
      </dgm:prSet>
      <dgm:spPr/>
    </dgm:pt>
    <dgm:pt modelId="{F7B3E10A-B87B-46E4-852F-25A0E3554FD8}" type="pres">
      <dgm:prSet presAssocID="{442687F7-0929-4753-B23C-489D2BA65DBA}" presName="space" presStyleCnt="0"/>
      <dgm:spPr/>
    </dgm:pt>
    <dgm:pt modelId="{5CB9B36C-716F-45A9-9E8B-4BE6BDFCF552}" type="pres">
      <dgm:prSet presAssocID="{BA794652-44DE-4D1F-A664-F3D6D4DFF71F}" presName="Name5" presStyleLbl="vennNode1" presStyleIdx="3" presStyleCnt="6">
        <dgm:presLayoutVars>
          <dgm:bulletEnabled val="1"/>
        </dgm:presLayoutVars>
      </dgm:prSet>
      <dgm:spPr/>
    </dgm:pt>
    <dgm:pt modelId="{0E13912D-C219-430B-949E-6CE73C49A941}" type="pres">
      <dgm:prSet presAssocID="{0FDCE55C-CEB4-4593-A8BF-6DB422A7392F}" presName="space" presStyleCnt="0"/>
      <dgm:spPr/>
    </dgm:pt>
    <dgm:pt modelId="{2BBEEB9E-3AA3-4903-967F-F5B02C1B05C6}" type="pres">
      <dgm:prSet presAssocID="{C8E70D95-A217-4EF4-98F4-3EBDF0C50638}" presName="Name5" presStyleLbl="vennNode1" presStyleIdx="4" presStyleCnt="6">
        <dgm:presLayoutVars>
          <dgm:bulletEnabled val="1"/>
        </dgm:presLayoutVars>
      </dgm:prSet>
      <dgm:spPr/>
    </dgm:pt>
    <dgm:pt modelId="{A862D763-FAE3-48F8-B4B0-6978947239F4}" type="pres">
      <dgm:prSet presAssocID="{3ED49B98-9152-44DA-A857-AD0D503EFB07}" presName="space" presStyleCnt="0"/>
      <dgm:spPr/>
    </dgm:pt>
    <dgm:pt modelId="{C6559E7E-CC2D-46D2-B991-CF3549218778}" type="pres">
      <dgm:prSet presAssocID="{33B143D4-330D-40B0-9D0D-869F39572D30}" presName="Name5" presStyleLbl="vennNode1" presStyleIdx="5" presStyleCnt="6">
        <dgm:presLayoutVars>
          <dgm:bulletEnabled val="1"/>
        </dgm:presLayoutVars>
      </dgm:prSet>
      <dgm:spPr/>
    </dgm:pt>
  </dgm:ptLst>
  <dgm:cxnLst>
    <dgm:cxn modelId="{0B945E39-8F36-42CC-8C8D-6B912098F32F}" type="presOf" srcId="{BA794652-44DE-4D1F-A664-F3D6D4DFF71F}" destId="{5CB9B36C-716F-45A9-9E8B-4BE6BDFCF552}" srcOrd="0" destOrd="0" presId="urn:microsoft.com/office/officeart/2005/8/layout/venn3"/>
    <dgm:cxn modelId="{D9F8834A-E1A0-4943-8D7D-6D56927470E7}" type="presOf" srcId="{33B143D4-330D-40B0-9D0D-869F39572D30}" destId="{C6559E7E-CC2D-46D2-B991-CF3549218778}" srcOrd="0" destOrd="0" presId="urn:microsoft.com/office/officeart/2005/8/layout/venn3"/>
    <dgm:cxn modelId="{030AD46F-4E71-47E2-A0FB-E0F43873F417}" srcId="{3BD4C33B-887A-4F82-AD1A-70829D8718FA}" destId="{5A4D741E-ADCA-4933-9E8E-564F338EA7AD}" srcOrd="2" destOrd="0" parTransId="{A2D755C1-B4E2-42D0-BDAF-6A60C922170A}" sibTransId="{442687F7-0929-4753-B23C-489D2BA65DBA}"/>
    <dgm:cxn modelId="{BC635190-74B8-40F2-9C2E-977BB845447C}" srcId="{3BD4C33B-887A-4F82-AD1A-70829D8718FA}" destId="{C8E70D95-A217-4EF4-98F4-3EBDF0C50638}" srcOrd="4" destOrd="0" parTransId="{1CB403F0-7B7E-4CA2-AE27-32424ABD0001}" sibTransId="{3ED49B98-9152-44DA-A857-AD0D503EFB07}"/>
    <dgm:cxn modelId="{CCAFEC97-F05D-4193-998C-D60FA48E7922}" type="presOf" srcId="{3BD4C33B-887A-4F82-AD1A-70829D8718FA}" destId="{B9B5B3CB-0A73-45D9-A0FB-C499C9990F1E}" srcOrd="0" destOrd="0" presId="urn:microsoft.com/office/officeart/2005/8/layout/venn3"/>
    <dgm:cxn modelId="{FF3CA1A2-96F6-4066-A13A-9742F85806D3}" type="presOf" srcId="{5A4D741E-ADCA-4933-9E8E-564F338EA7AD}" destId="{F1D17EFE-953E-408C-B5A0-10A7D8BFA514}" srcOrd="0" destOrd="0" presId="urn:microsoft.com/office/officeart/2005/8/layout/venn3"/>
    <dgm:cxn modelId="{F1D8ACA7-112C-402E-A405-E10B1728AA15}" srcId="{3BD4C33B-887A-4F82-AD1A-70829D8718FA}" destId="{F29F3869-F62B-4C65-A852-CC4493810C78}" srcOrd="1" destOrd="0" parTransId="{E227356E-FAEB-4D1D-901B-B9C7D71AB4AD}" sibTransId="{EE27BFBD-8597-483A-9AFB-14ED9356B76F}"/>
    <dgm:cxn modelId="{F983A0AB-BE5D-4E79-944A-FE460ED89563}" srcId="{3BD4C33B-887A-4F82-AD1A-70829D8718FA}" destId="{DE1E7236-D7AC-4A3D-9DE4-F83EFA05EEFF}" srcOrd="0" destOrd="0" parTransId="{6B758F2D-A8A4-4D26-8ED7-642C5CE9B9C5}" sibTransId="{08568808-9029-408F-93AE-F40E35B542C5}"/>
    <dgm:cxn modelId="{17F3A1D0-5880-4F6B-9B81-E78A2FE9A390}" type="presOf" srcId="{F29F3869-F62B-4C65-A852-CC4493810C78}" destId="{6FAE24A8-811B-419D-9E65-A9A397A3D18E}" srcOrd="0" destOrd="0" presId="urn:microsoft.com/office/officeart/2005/8/layout/venn3"/>
    <dgm:cxn modelId="{0A7912D2-3545-43F6-A4B1-FA2C8CE36113}" srcId="{3BD4C33B-887A-4F82-AD1A-70829D8718FA}" destId="{33B143D4-330D-40B0-9D0D-869F39572D30}" srcOrd="5" destOrd="0" parTransId="{318C95D3-5105-4EAE-A654-303276C327AE}" sibTransId="{A5ACAD20-517F-48C9-9B7C-44FF3FEDE30A}"/>
    <dgm:cxn modelId="{B59B63E8-B601-416B-8AC7-775C05CD1373}" type="presOf" srcId="{C8E70D95-A217-4EF4-98F4-3EBDF0C50638}" destId="{2BBEEB9E-3AA3-4903-967F-F5B02C1B05C6}" srcOrd="0" destOrd="0" presId="urn:microsoft.com/office/officeart/2005/8/layout/venn3"/>
    <dgm:cxn modelId="{1B8BCDE9-038B-4FD7-BE35-D600A924FBCD}" type="presOf" srcId="{DE1E7236-D7AC-4A3D-9DE4-F83EFA05EEFF}" destId="{2D7C1D1E-2BBC-4E8C-9CB4-429B3C3AF700}" srcOrd="0" destOrd="0" presId="urn:microsoft.com/office/officeart/2005/8/layout/venn3"/>
    <dgm:cxn modelId="{146D6EF6-5C59-45D9-B7CB-B263B0D5C3F1}" srcId="{3BD4C33B-887A-4F82-AD1A-70829D8718FA}" destId="{BA794652-44DE-4D1F-A664-F3D6D4DFF71F}" srcOrd="3" destOrd="0" parTransId="{28365318-4B5B-4401-A3A6-E2874F0F0737}" sibTransId="{0FDCE55C-CEB4-4593-A8BF-6DB422A7392F}"/>
    <dgm:cxn modelId="{982FFB11-0AEF-49C3-A16B-B2244FF329E1}" type="presParOf" srcId="{B9B5B3CB-0A73-45D9-A0FB-C499C9990F1E}" destId="{2D7C1D1E-2BBC-4E8C-9CB4-429B3C3AF700}" srcOrd="0" destOrd="0" presId="urn:microsoft.com/office/officeart/2005/8/layout/venn3"/>
    <dgm:cxn modelId="{A7A0FF74-9E56-44AB-827E-979B052728BA}" type="presParOf" srcId="{B9B5B3CB-0A73-45D9-A0FB-C499C9990F1E}" destId="{9CB5131A-32CD-4A3F-81C6-E67927A05942}" srcOrd="1" destOrd="0" presId="urn:microsoft.com/office/officeart/2005/8/layout/venn3"/>
    <dgm:cxn modelId="{9D5DA630-6CBC-494A-95EE-4CF6496D53D0}" type="presParOf" srcId="{B9B5B3CB-0A73-45D9-A0FB-C499C9990F1E}" destId="{6FAE24A8-811B-419D-9E65-A9A397A3D18E}" srcOrd="2" destOrd="0" presId="urn:microsoft.com/office/officeart/2005/8/layout/venn3"/>
    <dgm:cxn modelId="{5C679630-D14D-479E-8D97-6C379F5F0EA9}" type="presParOf" srcId="{B9B5B3CB-0A73-45D9-A0FB-C499C9990F1E}" destId="{2165791E-59DB-4EC5-9BC8-0E1C03D42F00}" srcOrd="3" destOrd="0" presId="urn:microsoft.com/office/officeart/2005/8/layout/venn3"/>
    <dgm:cxn modelId="{CB02A241-A1D3-4A1F-B86D-E56D6F4C1D2E}" type="presParOf" srcId="{B9B5B3CB-0A73-45D9-A0FB-C499C9990F1E}" destId="{F1D17EFE-953E-408C-B5A0-10A7D8BFA514}" srcOrd="4" destOrd="0" presId="urn:microsoft.com/office/officeart/2005/8/layout/venn3"/>
    <dgm:cxn modelId="{A72EDDE5-E420-484D-949A-36E126B10567}" type="presParOf" srcId="{B9B5B3CB-0A73-45D9-A0FB-C499C9990F1E}" destId="{F7B3E10A-B87B-46E4-852F-25A0E3554FD8}" srcOrd="5" destOrd="0" presId="urn:microsoft.com/office/officeart/2005/8/layout/venn3"/>
    <dgm:cxn modelId="{55455F9E-3F52-4CFB-AC11-F87D51B8BBB5}" type="presParOf" srcId="{B9B5B3CB-0A73-45D9-A0FB-C499C9990F1E}" destId="{5CB9B36C-716F-45A9-9E8B-4BE6BDFCF552}" srcOrd="6" destOrd="0" presId="urn:microsoft.com/office/officeart/2005/8/layout/venn3"/>
    <dgm:cxn modelId="{2ADDE455-6230-4600-8FDD-35C903A93E0D}" type="presParOf" srcId="{B9B5B3CB-0A73-45D9-A0FB-C499C9990F1E}" destId="{0E13912D-C219-430B-949E-6CE73C49A941}" srcOrd="7" destOrd="0" presId="urn:microsoft.com/office/officeart/2005/8/layout/venn3"/>
    <dgm:cxn modelId="{17C03C8A-7CA4-4522-842F-61CF96C3DB2C}" type="presParOf" srcId="{B9B5B3CB-0A73-45D9-A0FB-C499C9990F1E}" destId="{2BBEEB9E-3AA3-4903-967F-F5B02C1B05C6}" srcOrd="8" destOrd="0" presId="urn:microsoft.com/office/officeart/2005/8/layout/venn3"/>
    <dgm:cxn modelId="{5EAE37B8-11B1-46E5-AC5A-39B5C9F1B7E7}" type="presParOf" srcId="{B9B5B3CB-0A73-45D9-A0FB-C499C9990F1E}" destId="{A862D763-FAE3-48F8-B4B0-6978947239F4}" srcOrd="9" destOrd="0" presId="urn:microsoft.com/office/officeart/2005/8/layout/venn3"/>
    <dgm:cxn modelId="{EC759919-CD8B-40C0-9DF9-5D5B14AA0ED8}" type="presParOf" srcId="{B9B5B3CB-0A73-45D9-A0FB-C499C9990F1E}" destId="{C6559E7E-CC2D-46D2-B991-CF3549218778}" srcOrd="10"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BBEABA6-9586-4111-A1D6-90BAB3E73246}"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US"/>
        </a:p>
      </dgm:t>
    </dgm:pt>
    <dgm:pt modelId="{B0F3EE9B-E6CD-4473-80BA-6E9E97C8FC12}">
      <dgm:prSet phldrT="[Text]" phldr="0"/>
      <dgm:spPr/>
      <dgm:t>
        <a:bodyPr/>
        <a:lstStyle/>
        <a:p>
          <a:r>
            <a:rPr lang="en-US">
              <a:latin typeface="Grandview"/>
            </a:rPr>
            <a:t>User Friendly</a:t>
          </a:r>
          <a:endParaRPr lang="en-US"/>
        </a:p>
      </dgm:t>
    </dgm:pt>
    <dgm:pt modelId="{E748F8AE-5458-4FCA-9A56-D2D4C8BBB226}" type="parTrans" cxnId="{B62C2FCD-09E2-448E-A103-AB4E64D32D61}">
      <dgm:prSet/>
      <dgm:spPr/>
      <dgm:t>
        <a:bodyPr/>
        <a:lstStyle/>
        <a:p>
          <a:endParaRPr lang="en-US"/>
        </a:p>
      </dgm:t>
    </dgm:pt>
    <dgm:pt modelId="{5D3AE528-3579-4C7D-A413-3455B737EF7A}" type="sibTrans" cxnId="{B62C2FCD-09E2-448E-A103-AB4E64D32D61}">
      <dgm:prSet/>
      <dgm:spPr/>
      <dgm:t>
        <a:bodyPr/>
        <a:lstStyle/>
        <a:p>
          <a:endParaRPr lang="en-US"/>
        </a:p>
      </dgm:t>
    </dgm:pt>
    <dgm:pt modelId="{DD814C34-D178-46E8-BE4D-A2812BB9EE22}">
      <dgm:prSet phldrT="[Text]" phldr="0"/>
      <dgm:spPr/>
      <dgm:t>
        <a:bodyPr/>
        <a:lstStyle/>
        <a:p>
          <a:r>
            <a:rPr lang="en-US" dirty="0">
              <a:latin typeface="Grandview"/>
            </a:rPr>
            <a:t>Documentation</a:t>
          </a:r>
          <a:endParaRPr lang="en-US" dirty="0"/>
        </a:p>
      </dgm:t>
    </dgm:pt>
    <dgm:pt modelId="{356B9BF6-D80A-47B1-A263-3E257350F535}" type="parTrans" cxnId="{A40AE0B0-32B3-476B-AAB6-985C319C9631}">
      <dgm:prSet/>
      <dgm:spPr/>
      <dgm:t>
        <a:bodyPr/>
        <a:lstStyle/>
        <a:p>
          <a:endParaRPr lang="en-US"/>
        </a:p>
      </dgm:t>
    </dgm:pt>
    <dgm:pt modelId="{695304AA-A72C-4380-B05B-07762B6A8795}" type="sibTrans" cxnId="{A40AE0B0-32B3-476B-AAB6-985C319C9631}">
      <dgm:prSet/>
      <dgm:spPr/>
      <dgm:t>
        <a:bodyPr/>
        <a:lstStyle/>
        <a:p>
          <a:endParaRPr lang="en-US"/>
        </a:p>
      </dgm:t>
    </dgm:pt>
    <dgm:pt modelId="{D527BEF5-FA23-43E9-BCCA-A73A5C8D6597}">
      <dgm:prSet phldrT="[Text]" phldr="0"/>
      <dgm:spPr/>
      <dgm:t>
        <a:bodyPr/>
        <a:lstStyle/>
        <a:p>
          <a:r>
            <a:rPr lang="en-US">
              <a:latin typeface="Grandview"/>
            </a:rPr>
            <a:t>Reporting</a:t>
          </a:r>
          <a:endParaRPr lang="en-US"/>
        </a:p>
      </dgm:t>
    </dgm:pt>
    <dgm:pt modelId="{B4DA2618-A4D1-4393-8B3B-4BF2168F8706}" type="parTrans" cxnId="{C79A29C8-54FE-4816-B0A4-131CF315B12D}">
      <dgm:prSet/>
      <dgm:spPr/>
      <dgm:t>
        <a:bodyPr/>
        <a:lstStyle/>
        <a:p>
          <a:endParaRPr lang="en-US"/>
        </a:p>
      </dgm:t>
    </dgm:pt>
    <dgm:pt modelId="{DEB7ED59-F3A8-4603-B340-A67AF2525DA1}" type="sibTrans" cxnId="{C79A29C8-54FE-4816-B0A4-131CF315B12D}">
      <dgm:prSet/>
      <dgm:spPr/>
      <dgm:t>
        <a:bodyPr/>
        <a:lstStyle/>
        <a:p>
          <a:endParaRPr lang="en-US"/>
        </a:p>
      </dgm:t>
    </dgm:pt>
    <dgm:pt modelId="{18678A4D-B4CB-49B9-9065-691734D9E6A0}">
      <dgm:prSet phldrT="[Text]" phldr="0"/>
      <dgm:spPr/>
      <dgm:t>
        <a:bodyPr/>
        <a:lstStyle/>
        <a:p>
          <a:r>
            <a:rPr lang="en-US" dirty="0">
              <a:latin typeface="Grandview"/>
            </a:rPr>
            <a:t>Support</a:t>
          </a:r>
          <a:endParaRPr lang="en-US" dirty="0"/>
        </a:p>
      </dgm:t>
    </dgm:pt>
    <dgm:pt modelId="{967E7E19-8FD8-49A5-8290-AD46A7BDF54F}" type="parTrans" cxnId="{C44D2E93-8284-4295-97BF-16D6EBBEBD1C}">
      <dgm:prSet/>
      <dgm:spPr/>
      <dgm:t>
        <a:bodyPr/>
        <a:lstStyle/>
        <a:p>
          <a:endParaRPr lang="en-US"/>
        </a:p>
      </dgm:t>
    </dgm:pt>
    <dgm:pt modelId="{FC6CFB2F-DFBC-465B-855D-4EB30545377B}" type="sibTrans" cxnId="{C44D2E93-8284-4295-97BF-16D6EBBEBD1C}">
      <dgm:prSet/>
      <dgm:spPr/>
      <dgm:t>
        <a:bodyPr/>
        <a:lstStyle/>
        <a:p>
          <a:endParaRPr lang="en-US"/>
        </a:p>
      </dgm:t>
    </dgm:pt>
    <dgm:pt modelId="{38851D4C-A7D0-4538-9A2F-300EFD98E8BD}">
      <dgm:prSet phldr="0"/>
      <dgm:spPr/>
      <dgm:t>
        <a:bodyPr/>
        <a:lstStyle/>
        <a:p>
          <a:pPr rtl="0"/>
          <a:r>
            <a:rPr lang="en-US">
              <a:latin typeface="Grandview"/>
            </a:rPr>
            <a:t>Open-Source</a:t>
          </a:r>
        </a:p>
      </dgm:t>
    </dgm:pt>
    <dgm:pt modelId="{D1F96079-A3C1-4DCF-919B-6E0DB277AE23}" type="parTrans" cxnId="{093E26E7-4107-43BA-9BEA-715A314C0377}">
      <dgm:prSet/>
      <dgm:spPr/>
      <dgm:t>
        <a:bodyPr/>
        <a:lstStyle/>
        <a:p>
          <a:endParaRPr lang="en-US"/>
        </a:p>
      </dgm:t>
    </dgm:pt>
    <dgm:pt modelId="{5FA3C33F-AFFF-419D-A280-B83A2422357C}" type="sibTrans" cxnId="{093E26E7-4107-43BA-9BEA-715A314C0377}">
      <dgm:prSet/>
      <dgm:spPr/>
      <dgm:t>
        <a:bodyPr/>
        <a:lstStyle/>
        <a:p>
          <a:endParaRPr lang="en-US"/>
        </a:p>
      </dgm:t>
    </dgm:pt>
    <dgm:pt modelId="{8DB0488C-3222-4268-9BAD-6CE5FCEFC1CA}">
      <dgm:prSet phldr="0"/>
      <dgm:spPr/>
      <dgm:t>
        <a:bodyPr/>
        <a:lstStyle/>
        <a:p>
          <a:pPr rtl="0"/>
          <a:r>
            <a:rPr lang="en-US" dirty="0">
              <a:latin typeface="Grandview"/>
            </a:rPr>
            <a:t>Recording</a:t>
          </a:r>
        </a:p>
      </dgm:t>
    </dgm:pt>
    <dgm:pt modelId="{61445889-7485-4AFF-B9F0-73A24F6E7B03}" type="parTrans" cxnId="{86A54E61-17C6-45AB-846A-8FE898BBA362}">
      <dgm:prSet/>
      <dgm:spPr/>
      <dgm:t>
        <a:bodyPr/>
        <a:lstStyle/>
        <a:p>
          <a:endParaRPr lang="en-US"/>
        </a:p>
      </dgm:t>
    </dgm:pt>
    <dgm:pt modelId="{EEB2C85D-7D70-40E5-89D9-BE003DD76B2C}" type="sibTrans" cxnId="{86A54E61-17C6-45AB-846A-8FE898BBA362}">
      <dgm:prSet/>
      <dgm:spPr/>
      <dgm:t>
        <a:bodyPr/>
        <a:lstStyle/>
        <a:p>
          <a:endParaRPr lang="en-US"/>
        </a:p>
      </dgm:t>
    </dgm:pt>
    <dgm:pt modelId="{BECD5B66-4A50-4A30-BB00-5CD655544BE2}">
      <dgm:prSet phldrT="[Text]" phldr="0"/>
      <dgm:spPr/>
      <dgm:t>
        <a:bodyPr/>
        <a:lstStyle/>
        <a:p>
          <a:r>
            <a:rPr lang="en-US" b="0" i="0"/>
            <a:t>Data extraction</a:t>
          </a:r>
          <a:endParaRPr lang="en-US" dirty="0"/>
        </a:p>
      </dgm:t>
    </dgm:pt>
    <dgm:pt modelId="{2EC29E5F-D04B-4DA9-8312-C9E06FB39489}" type="parTrans" cxnId="{0D6EBE6B-B6ED-478D-89FB-16622909424D}">
      <dgm:prSet/>
      <dgm:spPr/>
      <dgm:t>
        <a:bodyPr/>
        <a:lstStyle/>
        <a:p>
          <a:endParaRPr lang="en-US"/>
        </a:p>
      </dgm:t>
    </dgm:pt>
    <dgm:pt modelId="{BF02C27E-8647-48CC-8575-81A8220FA367}" type="sibTrans" cxnId="{0D6EBE6B-B6ED-478D-89FB-16622909424D}">
      <dgm:prSet/>
      <dgm:spPr/>
      <dgm:t>
        <a:bodyPr/>
        <a:lstStyle/>
        <a:p>
          <a:endParaRPr lang="en-US"/>
        </a:p>
      </dgm:t>
    </dgm:pt>
    <dgm:pt modelId="{34FC141F-73D0-41C4-95E9-8578E39AB2D0}" type="pres">
      <dgm:prSet presAssocID="{9BBEABA6-9586-4111-A1D6-90BAB3E73246}" presName="cycle" presStyleCnt="0">
        <dgm:presLayoutVars>
          <dgm:dir/>
          <dgm:resizeHandles val="exact"/>
        </dgm:presLayoutVars>
      </dgm:prSet>
      <dgm:spPr/>
    </dgm:pt>
    <dgm:pt modelId="{6998465D-916E-4B5F-AAD4-CDC6B803F24D}" type="pres">
      <dgm:prSet presAssocID="{38851D4C-A7D0-4538-9A2F-300EFD98E8BD}" presName="node" presStyleLbl="node1" presStyleIdx="0" presStyleCnt="7">
        <dgm:presLayoutVars>
          <dgm:bulletEnabled val="1"/>
        </dgm:presLayoutVars>
      </dgm:prSet>
      <dgm:spPr/>
    </dgm:pt>
    <dgm:pt modelId="{906B2B68-7FBA-4F40-ABAB-422E5E5FA8A4}" type="pres">
      <dgm:prSet presAssocID="{38851D4C-A7D0-4538-9A2F-300EFD98E8BD}" presName="spNode" presStyleCnt="0"/>
      <dgm:spPr/>
    </dgm:pt>
    <dgm:pt modelId="{155FA863-499F-451C-88AD-4B6021930427}" type="pres">
      <dgm:prSet presAssocID="{5FA3C33F-AFFF-419D-A280-B83A2422357C}" presName="sibTrans" presStyleLbl="sibTrans1D1" presStyleIdx="0" presStyleCnt="7"/>
      <dgm:spPr/>
    </dgm:pt>
    <dgm:pt modelId="{DAFD25FF-75BB-4234-83A1-F9A1C5B3C7A6}" type="pres">
      <dgm:prSet presAssocID="{B0F3EE9B-E6CD-4473-80BA-6E9E97C8FC12}" presName="node" presStyleLbl="node1" presStyleIdx="1" presStyleCnt="7">
        <dgm:presLayoutVars>
          <dgm:bulletEnabled val="1"/>
        </dgm:presLayoutVars>
      </dgm:prSet>
      <dgm:spPr/>
    </dgm:pt>
    <dgm:pt modelId="{9000FF38-14BC-40CB-8712-D3176FE86B65}" type="pres">
      <dgm:prSet presAssocID="{B0F3EE9B-E6CD-4473-80BA-6E9E97C8FC12}" presName="spNode" presStyleCnt="0"/>
      <dgm:spPr/>
    </dgm:pt>
    <dgm:pt modelId="{90B6190B-9313-4F0A-A509-05FBA24F0B20}" type="pres">
      <dgm:prSet presAssocID="{5D3AE528-3579-4C7D-A413-3455B737EF7A}" presName="sibTrans" presStyleLbl="sibTrans1D1" presStyleIdx="1" presStyleCnt="7"/>
      <dgm:spPr/>
    </dgm:pt>
    <dgm:pt modelId="{87BD6F92-8655-4481-B280-0CA5B1E32E5D}" type="pres">
      <dgm:prSet presAssocID="{DD814C34-D178-46E8-BE4D-A2812BB9EE22}" presName="node" presStyleLbl="node1" presStyleIdx="2" presStyleCnt="7">
        <dgm:presLayoutVars>
          <dgm:bulletEnabled val="1"/>
        </dgm:presLayoutVars>
      </dgm:prSet>
      <dgm:spPr/>
    </dgm:pt>
    <dgm:pt modelId="{0F73BE0C-9BE4-49F0-81CA-7CCFEF3844C6}" type="pres">
      <dgm:prSet presAssocID="{DD814C34-D178-46E8-BE4D-A2812BB9EE22}" presName="spNode" presStyleCnt="0"/>
      <dgm:spPr/>
    </dgm:pt>
    <dgm:pt modelId="{A52AF510-0E4C-45A0-BE88-0D917295A78E}" type="pres">
      <dgm:prSet presAssocID="{695304AA-A72C-4380-B05B-07762B6A8795}" presName="sibTrans" presStyleLbl="sibTrans1D1" presStyleIdx="2" presStyleCnt="7"/>
      <dgm:spPr/>
    </dgm:pt>
    <dgm:pt modelId="{86AD0492-7A83-44A7-B566-CBBD431705E6}" type="pres">
      <dgm:prSet presAssocID="{BECD5B66-4A50-4A30-BB00-5CD655544BE2}" presName="node" presStyleLbl="node1" presStyleIdx="3" presStyleCnt="7">
        <dgm:presLayoutVars>
          <dgm:bulletEnabled val="1"/>
        </dgm:presLayoutVars>
      </dgm:prSet>
      <dgm:spPr/>
    </dgm:pt>
    <dgm:pt modelId="{0A1FB981-263C-46DA-BFBB-68287E99C98D}" type="pres">
      <dgm:prSet presAssocID="{BECD5B66-4A50-4A30-BB00-5CD655544BE2}" presName="spNode" presStyleCnt="0"/>
      <dgm:spPr/>
    </dgm:pt>
    <dgm:pt modelId="{E8D67C93-272D-48D1-A11B-9AAAB565004C}" type="pres">
      <dgm:prSet presAssocID="{BF02C27E-8647-48CC-8575-81A8220FA367}" presName="sibTrans" presStyleLbl="sibTrans1D1" presStyleIdx="3" presStyleCnt="7"/>
      <dgm:spPr/>
    </dgm:pt>
    <dgm:pt modelId="{2F65C23E-E5BE-43B2-8826-62C44FF73D63}" type="pres">
      <dgm:prSet presAssocID="{D527BEF5-FA23-43E9-BCCA-A73A5C8D6597}" presName="node" presStyleLbl="node1" presStyleIdx="4" presStyleCnt="7">
        <dgm:presLayoutVars>
          <dgm:bulletEnabled val="1"/>
        </dgm:presLayoutVars>
      </dgm:prSet>
      <dgm:spPr/>
    </dgm:pt>
    <dgm:pt modelId="{627B1651-C77D-48AF-A5E1-F9252437A825}" type="pres">
      <dgm:prSet presAssocID="{D527BEF5-FA23-43E9-BCCA-A73A5C8D6597}" presName="spNode" presStyleCnt="0"/>
      <dgm:spPr/>
    </dgm:pt>
    <dgm:pt modelId="{38768F46-6360-47EA-AE7A-BED7CA6D2C07}" type="pres">
      <dgm:prSet presAssocID="{DEB7ED59-F3A8-4603-B340-A67AF2525DA1}" presName="sibTrans" presStyleLbl="sibTrans1D1" presStyleIdx="4" presStyleCnt="7"/>
      <dgm:spPr/>
    </dgm:pt>
    <dgm:pt modelId="{BEB30ED0-D270-442F-A22D-03F3A24239A4}" type="pres">
      <dgm:prSet presAssocID="{8DB0488C-3222-4268-9BAD-6CE5FCEFC1CA}" presName="node" presStyleLbl="node1" presStyleIdx="5" presStyleCnt="7">
        <dgm:presLayoutVars>
          <dgm:bulletEnabled val="1"/>
        </dgm:presLayoutVars>
      </dgm:prSet>
      <dgm:spPr/>
    </dgm:pt>
    <dgm:pt modelId="{C8F83E01-7244-448D-9809-D4934C9E5DD2}" type="pres">
      <dgm:prSet presAssocID="{8DB0488C-3222-4268-9BAD-6CE5FCEFC1CA}" presName="spNode" presStyleCnt="0"/>
      <dgm:spPr/>
    </dgm:pt>
    <dgm:pt modelId="{2588C25A-5E01-47A3-8231-E8498B17B711}" type="pres">
      <dgm:prSet presAssocID="{EEB2C85D-7D70-40E5-89D9-BE003DD76B2C}" presName="sibTrans" presStyleLbl="sibTrans1D1" presStyleIdx="5" presStyleCnt="7"/>
      <dgm:spPr/>
    </dgm:pt>
    <dgm:pt modelId="{4461659C-3935-499D-8708-8E87CB9479F1}" type="pres">
      <dgm:prSet presAssocID="{18678A4D-B4CB-49B9-9065-691734D9E6A0}" presName="node" presStyleLbl="node1" presStyleIdx="6" presStyleCnt="7">
        <dgm:presLayoutVars>
          <dgm:bulletEnabled val="1"/>
        </dgm:presLayoutVars>
      </dgm:prSet>
      <dgm:spPr/>
    </dgm:pt>
    <dgm:pt modelId="{D9FEF356-FB65-4C73-9820-70C36EECDAB2}" type="pres">
      <dgm:prSet presAssocID="{18678A4D-B4CB-49B9-9065-691734D9E6A0}" presName="spNode" presStyleCnt="0"/>
      <dgm:spPr/>
    </dgm:pt>
    <dgm:pt modelId="{D54BDCA3-CEC7-40B5-B5CA-CE56B669B1E2}" type="pres">
      <dgm:prSet presAssocID="{FC6CFB2F-DFBC-465B-855D-4EB30545377B}" presName="sibTrans" presStyleLbl="sibTrans1D1" presStyleIdx="6" presStyleCnt="7"/>
      <dgm:spPr/>
    </dgm:pt>
  </dgm:ptLst>
  <dgm:cxnLst>
    <dgm:cxn modelId="{53173D05-511E-4DF2-A234-07EF66C350CB}" type="presOf" srcId="{8DB0488C-3222-4268-9BAD-6CE5FCEFC1CA}" destId="{BEB30ED0-D270-442F-A22D-03F3A24239A4}" srcOrd="0" destOrd="0" presId="urn:microsoft.com/office/officeart/2005/8/layout/cycle5"/>
    <dgm:cxn modelId="{2CD08B1A-764C-48D1-8567-903929DABFF2}" type="presOf" srcId="{5FA3C33F-AFFF-419D-A280-B83A2422357C}" destId="{155FA863-499F-451C-88AD-4B6021930427}" srcOrd="0" destOrd="0" presId="urn:microsoft.com/office/officeart/2005/8/layout/cycle5"/>
    <dgm:cxn modelId="{DA28DC1B-F004-4969-BB9C-84066B7EFFB6}" type="presOf" srcId="{EEB2C85D-7D70-40E5-89D9-BE003DD76B2C}" destId="{2588C25A-5E01-47A3-8231-E8498B17B711}" srcOrd="0" destOrd="0" presId="urn:microsoft.com/office/officeart/2005/8/layout/cycle5"/>
    <dgm:cxn modelId="{86A54E61-17C6-45AB-846A-8FE898BBA362}" srcId="{9BBEABA6-9586-4111-A1D6-90BAB3E73246}" destId="{8DB0488C-3222-4268-9BAD-6CE5FCEFC1CA}" srcOrd="5" destOrd="0" parTransId="{61445889-7485-4AFF-B9F0-73A24F6E7B03}" sibTransId="{EEB2C85D-7D70-40E5-89D9-BE003DD76B2C}"/>
    <dgm:cxn modelId="{2F611E4A-B723-4056-8583-FA12C2140BF1}" type="presOf" srcId="{BECD5B66-4A50-4A30-BB00-5CD655544BE2}" destId="{86AD0492-7A83-44A7-B566-CBBD431705E6}" srcOrd="0" destOrd="0" presId="urn:microsoft.com/office/officeart/2005/8/layout/cycle5"/>
    <dgm:cxn modelId="{0D6EBE6B-B6ED-478D-89FB-16622909424D}" srcId="{9BBEABA6-9586-4111-A1D6-90BAB3E73246}" destId="{BECD5B66-4A50-4A30-BB00-5CD655544BE2}" srcOrd="3" destOrd="0" parTransId="{2EC29E5F-D04B-4DA9-8312-C9E06FB39489}" sibTransId="{BF02C27E-8647-48CC-8575-81A8220FA367}"/>
    <dgm:cxn modelId="{8DE8926F-A859-44E5-B011-20127B712A95}" type="presOf" srcId="{B0F3EE9B-E6CD-4473-80BA-6E9E97C8FC12}" destId="{DAFD25FF-75BB-4234-83A1-F9A1C5B3C7A6}" srcOrd="0" destOrd="0" presId="urn:microsoft.com/office/officeart/2005/8/layout/cycle5"/>
    <dgm:cxn modelId="{3ED7928F-C87F-4B7D-889C-A51C23679B0B}" type="presOf" srcId="{FC6CFB2F-DFBC-465B-855D-4EB30545377B}" destId="{D54BDCA3-CEC7-40B5-B5CA-CE56B669B1E2}" srcOrd="0" destOrd="0" presId="urn:microsoft.com/office/officeart/2005/8/layout/cycle5"/>
    <dgm:cxn modelId="{C44D2E93-8284-4295-97BF-16D6EBBEBD1C}" srcId="{9BBEABA6-9586-4111-A1D6-90BAB3E73246}" destId="{18678A4D-B4CB-49B9-9065-691734D9E6A0}" srcOrd="6" destOrd="0" parTransId="{967E7E19-8FD8-49A5-8290-AD46A7BDF54F}" sibTransId="{FC6CFB2F-DFBC-465B-855D-4EB30545377B}"/>
    <dgm:cxn modelId="{0F26739A-2FCF-4EAA-8D50-9684ED60C4A9}" type="presOf" srcId="{BF02C27E-8647-48CC-8575-81A8220FA367}" destId="{E8D67C93-272D-48D1-A11B-9AAAB565004C}" srcOrd="0" destOrd="0" presId="urn:microsoft.com/office/officeart/2005/8/layout/cycle5"/>
    <dgm:cxn modelId="{A8FEC6A1-6C93-498A-A76E-D09CF2897E22}" type="presOf" srcId="{9BBEABA6-9586-4111-A1D6-90BAB3E73246}" destId="{34FC141F-73D0-41C4-95E9-8578E39AB2D0}" srcOrd="0" destOrd="0" presId="urn:microsoft.com/office/officeart/2005/8/layout/cycle5"/>
    <dgm:cxn modelId="{32C0D1AF-5051-4445-B566-425E9021B972}" type="presOf" srcId="{DD814C34-D178-46E8-BE4D-A2812BB9EE22}" destId="{87BD6F92-8655-4481-B280-0CA5B1E32E5D}" srcOrd="0" destOrd="0" presId="urn:microsoft.com/office/officeart/2005/8/layout/cycle5"/>
    <dgm:cxn modelId="{A40AE0B0-32B3-476B-AAB6-985C319C9631}" srcId="{9BBEABA6-9586-4111-A1D6-90BAB3E73246}" destId="{DD814C34-D178-46E8-BE4D-A2812BB9EE22}" srcOrd="2" destOrd="0" parTransId="{356B9BF6-D80A-47B1-A263-3E257350F535}" sibTransId="{695304AA-A72C-4380-B05B-07762B6A8795}"/>
    <dgm:cxn modelId="{9411A6B3-45B7-4C48-B4C8-B03A5C26AD08}" type="presOf" srcId="{D527BEF5-FA23-43E9-BCCA-A73A5C8D6597}" destId="{2F65C23E-E5BE-43B2-8826-62C44FF73D63}" srcOrd="0" destOrd="0" presId="urn:microsoft.com/office/officeart/2005/8/layout/cycle5"/>
    <dgm:cxn modelId="{C79A29C8-54FE-4816-B0A4-131CF315B12D}" srcId="{9BBEABA6-9586-4111-A1D6-90BAB3E73246}" destId="{D527BEF5-FA23-43E9-BCCA-A73A5C8D6597}" srcOrd="4" destOrd="0" parTransId="{B4DA2618-A4D1-4393-8B3B-4BF2168F8706}" sibTransId="{DEB7ED59-F3A8-4603-B340-A67AF2525DA1}"/>
    <dgm:cxn modelId="{B62C2FCD-09E2-448E-A103-AB4E64D32D61}" srcId="{9BBEABA6-9586-4111-A1D6-90BAB3E73246}" destId="{B0F3EE9B-E6CD-4473-80BA-6E9E97C8FC12}" srcOrd="1" destOrd="0" parTransId="{E748F8AE-5458-4FCA-9A56-D2D4C8BBB226}" sibTransId="{5D3AE528-3579-4C7D-A413-3455B737EF7A}"/>
    <dgm:cxn modelId="{AF031BCF-B89B-41A4-9E68-2816CC14B173}" type="presOf" srcId="{DEB7ED59-F3A8-4603-B340-A67AF2525DA1}" destId="{38768F46-6360-47EA-AE7A-BED7CA6D2C07}" srcOrd="0" destOrd="0" presId="urn:microsoft.com/office/officeart/2005/8/layout/cycle5"/>
    <dgm:cxn modelId="{ECC2C8E0-D701-4B4A-B4F9-69BC8AD75190}" type="presOf" srcId="{38851D4C-A7D0-4538-9A2F-300EFD98E8BD}" destId="{6998465D-916E-4B5F-AAD4-CDC6B803F24D}" srcOrd="0" destOrd="0" presId="urn:microsoft.com/office/officeart/2005/8/layout/cycle5"/>
    <dgm:cxn modelId="{093E26E7-4107-43BA-9BEA-715A314C0377}" srcId="{9BBEABA6-9586-4111-A1D6-90BAB3E73246}" destId="{38851D4C-A7D0-4538-9A2F-300EFD98E8BD}" srcOrd="0" destOrd="0" parTransId="{D1F96079-A3C1-4DCF-919B-6E0DB277AE23}" sibTransId="{5FA3C33F-AFFF-419D-A280-B83A2422357C}"/>
    <dgm:cxn modelId="{3E6D19E9-310B-4455-87CD-E40A512DFF9C}" type="presOf" srcId="{5D3AE528-3579-4C7D-A413-3455B737EF7A}" destId="{90B6190B-9313-4F0A-A509-05FBA24F0B20}" srcOrd="0" destOrd="0" presId="urn:microsoft.com/office/officeart/2005/8/layout/cycle5"/>
    <dgm:cxn modelId="{A94328F3-EF9D-4C46-A12F-4619183E60BD}" type="presOf" srcId="{695304AA-A72C-4380-B05B-07762B6A8795}" destId="{A52AF510-0E4C-45A0-BE88-0D917295A78E}" srcOrd="0" destOrd="0" presId="urn:microsoft.com/office/officeart/2005/8/layout/cycle5"/>
    <dgm:cxn modelId="{E3A0B3FC-B669-4B0E-8EA2-D43C738879C8}" type="presOf" srcId="{18678A4D-B4CB-49B9-9065-691734D9E6A0}" destId="{4461659C-3935-499D-8708-8E87CB9479F1}" srcOrd="0" destOrd="0" presId="urn:microsoft.com/office/officeart/2005/8/layout/cycle5"/>
    <dgm:cxn modelId="{2F3BB2D2-AF57-4326-9DE3-E2E7E878225C}" type="presParOf" srcId="{34FC141F-73D0-41C4-95E9-8578E39AB2D0}" destId="{6998465D-916E-4B5F-AAD4-CDC6B803F24D}" srcOrd="0" destOrd="0" presId="urn:microsoft.com/office/officeart/2005/8/layout/cycle5"/>
    <dgm:cxn modelId="{F561C6FB-5B5D-45DA-AB81-C43CB1B82336}" type="presParOf" srcId="{34FC141F-73D0-41C4-95E9-8578E39AB2D0}" destId="{906B2B68-7FBA-4F40-ABAB-422E5E5FA8A4}" srcOrd="1" destOrd="0" presId="urn:microsoft.com/office/officeart/2005/8/layout/cycle5"/>
    <dgm:cxn modelId="{88687E4B-79AB-4F1B-8B8F-1D453DD898D6}" type="presParOf" srcId="{34FC141F-73D0-41C4-95E9-8578E39AB2D0}" destId="{155FA863-499F-451C-88AD-4B6021930427}" srcOrd="2" destOrd="0" presId="urn:microsoft.com/office/officeart/2005/8/layout/cycle5"/>
    <dgm:cxn modelId="{91B9C86F-AF05-425F-89B8-FBCBA3DCBD3D}" type="presParOf" srcId="{34FC141F-73D0-41C4-95E9-8578E39AB2D0}" destId="{DAFD25FF-75BB-4234-83A1-F9A1C5B3C7A6}" srcOrd="3" destOrd="0" presId="urn:microsoft.com/office/officeart/2005/8/layout/cycle5"/>
    <dgm:cxn modelId="{0A16CFF7-1D74-4A19-911A-71AD6A1724CC}" type="presParOf" srcId="{34FC141F-73D0-41C4-95E9-8578E39AB2D0}" destId="{9000FF38-14BC-40CB-8712-D3176FE86B65}" srcOrd="4" destOrd="0" presId="urn:microsoft.com/office/officeart/2005/8/layout/cycle5"/>
    <dgm:cxn modelId="{C4C07CC6-E835-450F-852F-1C580FD9D137}" type="presParOf" srcId="{34FC141F-73D0-41C4-95E9-8578E39AB2D0}" destId="{90B6190B-9313-4F0A-A509-05FBA24F0B20}" srcOrd="5" destOrd="0" presId="urn:microsoft.com/office/officeart/2005/8/layout/cycle5"/>
    <dgm:cxn modelId="{3529620D-772F-4C42-98C4-8C03B4EB1B06}" type="presParOf" srcId="{34FC141F-73D0-41C4-95E9-8578E39AB2D0}" destId="{87BD6F92-8655-4481-B280-0CA5B1E32E5D}" srcOrd="6" destOrd="0" presId="urn:microsoft.com/office/officeart/2005/8/layout/cycle5"/>
    <dgm:cxn modelId="{70318D09-A83F-48CD-855B-D99DECA0FF8B}" type="presParOf" srcId="{34FC141F-73D0-41C4-95E9-8578E39AB2D0}" destId="{0F73BE0C-9BE4-49F0-81CA-7CCFEF3844C6}" srcOrd="7" destOrd="0" presId="urn:microsoft.com/office/officeart/2005/8/layout/cycle5"/>
    <dgm:cxn modelId="{08E75499-72B7-4A47-92A0-08631BED46BA}" type="presParOf" srcId="{34FC141F-73D0-41C4-95E9-8578E39AB2D0}" destId="{A52AF510-0E4C-45A0-BE88-0D917295A78E}" srcOrd="8" destOrd="0" presId="urn:microsoft.com/office/officeart/2005/8/layout/cycle5"/>
    <dgm:cxn modelId="{EC0BAE59-695F-4D07-8B60-C866DF70A314}" type="presParOf" srcId="{34FC141F-73D0-41C4-95E9-8578E39AB2D0}" destId="{86AD0492-7A83-44A7-B566-CBBD431705E6}" srcOrd="9" destOrd="0" presId="urn:microsoft.com/office/officeart/2005/8/layout/cycle5"/>
    <dgm:cxn modelId="{DD28131A-A91A-4B1B-AEC8-60123DD9FD71}" type="presParOf" srcId="{34FC141F-73D0-41C4-95E9-8578E39AB2D0}" destId="{0A1FB981-263C-46DA-BFBB-68287E99C98D}" srcOrd="10" destOrd="0" presId="urn:microsoft.com/office/officeart/2005/8/layout/cycle5"/>
    <dgm:cxn modelId="{E19C6EEE-A7F1-4E7C-AAAC-3E61A706DFDC}" type="presParOf" srcId="{34FC141F-73D0-41C4-95E9-8578E39AB2D0}" destId="{E8D67C93-272D-48D1-A11B-9AAAB565004C}" srcOrd="11" destOrd="0" presId="urn:microsoft.com/office/officeart/2005/8/layout/cycle5"/>
    <dgm:cxn modelId="{357AF1C7-BA00-40F0-8D2F-6601BE729DC2}" type="presParOf" srcId="{34FC141F-73D0-41C4-95E9-8578E39AB2D0}" destId="{2F65C23E-E5BE-43B2-8826-62C44FF73D63}" srcOrd="12" destOrd="0" presId="urn:microsoft.com/office/officeart/2005/8/layout/cycle5"/>
    <dgm:cxn modelId="{1C03FC85-951C-46A8-A205-08112CEB823E}" type="presParOf" srcId="{34FC141F-73D0-41C4-95E9-8578E39AB2D0}" destId="{627B1651-C77D-48AF-A5E1-F9252437A825}" srcOrd="13" destOrd="0" presId="urn:microsoft.com/office/officeart/2005/8/layout/cycle5"/>
    <dgm:cxn modelId="{2EE068D1-7E56-470D-A898-0C47215D1265}" type="presParOf" srcId="{34FC141F-73D0-41C4-95E9-8578E39AB2D0}" destId="{38768F46-6360-47EA-AE7A-BED7CA6D2C07}" srcOrd="14" destOrd="0" presId="urn:microsoft.com/office/officeart/2005/8/layout/cycle5"/>
    <dgm:cxn modelId="{404274F4-050A-4BD8-9CA2-34DA070DBBD9}" type="presParOf" srcId="{34FC141F-73D0-41C4-95E9-8578E39AB2D0}" destId="{BEB30ED0-D270-442F-A22D-03F3A24239A4}" srcOrd="15" destOrd="0" presId="urn:microsoft.com/office/officeart/2005/8/layout/cycle5"/>
    <dgm:cxn modelId="{FBDBE5B2-DC47-4C4D-BC76-E00C46F38E4F}" type="presParOf" srcId="{34FC141F-73D0-41C4-95E9-8578E39AB2D0}" destId="{C8F83E01-7244-448D-9809-D4934C9E5DD2}" srcOrd="16" destOrd="0" presId="urn:microsoft.com/office/officeart/2005/8/layout/cycle5"/>
    <dgm:cxn modelId="{73565B03-9399-4C4A-A21F-3593538E0DE9}" type="presParOf" srcId="{34FC141F-73D0-41C4-95E9-8578E39AB2D0}" destId="{2588C25A-5E01-47A3-8231-E8498B17B711}" srcOrd="17" destOrd="0" presId="urn:microsoft.com/office/officeart/2005/8/layout/cycle5"/>
    <dgm:cxn modelId="{210CEEF5-51F1-4655-A1AF-91D48673BC8A}" type="presParOf" srcId="{34FC141F-73D0-41C4-95E9-8578E39AB2D0}" destId="{4461659C-3935-499D-8708-8E87CB9479F1}" srcOrd="18" destOrd="0" presId="urn:microsoft.com/office/officeart/2005/8/layout/cycle5"/>
    <dgm:cxn modelId="{F9D4220D-E6A8-4157-B63E-56861A0A3DF4}" type="presParOf" srcId="{34FC141F-73D0-41C4-95E9-8578E39AB2D0}" destId="{D9FEF356-FB65-4C73-9820-70C36EECDAB2}" srcOrd="19" destOrd="0" presId="urn:microsoft.com/office/officeart/2005/8/layout/cycle5"/>
    <dgm:cxn modelId="{4C71AFBD-68DF-4310-8AFE-4352A025689F}" type="presParOf" srcId="{34FC141F-73D0-41C4-95E9-8578E39AB2D0}" destId="{D54BDCA3-CEC7-40B5-B5CA-CE56B669B1E2}" srcOrd="20"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0E1457-D802-43F9-9D82-35E63D176F78}">
      <dsp:nvSpPr>
        <dsp:cNvPr id="0" name=""/>
        <dsp:cNvSpPr/>
      </dsp:nvSpPr>
      <dsp:spPr>
        <a:xfrm>
          <a:off x="0" y="663"/>
          <a:ext cx="5884164"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4B37C6-9B14-4FE3-AF56-20B6A256A935}">
      <dsp:nvSpPr>
        <dsp:cNvPr id="0" name=""/>
        <dsp:cNvSpPr/>
      </dsp:nvSpPr>
      <dsp:spPr>
        <a:xfrm>
          <a:off x="0" y="663"/>
          <a:ext cx="5884164" cy="1087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latin typeface="Grandview"/>
            </a:rPr>
            <a:t>•</a:t>
          </a:r>
          <a:r>
            <a:rPr lang="en-US" sz="3100" kern="1200"/>
            <a:t>Application with concurrent users</a:t>
          </a:r>
        </a:p>
      </dsp:txBody>
      <dsp:txXfrm>
        <a:off x="0" y="663"/>
        <a:ext cx="5884164" cy="1087413"/>
      </dsp:txXfrm>
    </dsp:sp>
    <dsp:sp modelId="{6A55CE8D-DA4A-4F5A-B798-0F48ECBC58A8}">
      <dsp:nvSpPr>
        <dsp:cNvPr id="0" name=""/>
        <dsp:cNvSpPr/>
      </dsp:nvSpPr>
      <dsp:spPr>
        <a:xfrm>
          <a:off x="0" y="1088077"/>
          <a:ext cx="5884164" cy="0"/>
        </a:xfrm>
        <a:prstGeom prst="line">
          <a:avLst/>
        </a:prstGeom>
        <a:solidFill>
          <a:schemeClr val="accent2">
            <a:hueOff val="-3395448"/>
            <a:satOff val="18076"/>
            <a:lumOff val="2794"/>
            <a:alphaOff val="0"/>
          </a:schemeClr>
        </a:solidFill>
        <a:ln w="12700" cap="flat" cmpd="sng" algn="ctr">
          <a:solidFill>
            <a:schemeClr val="accent2">
              <a:hueOff val="-3395448"/>
              <a:satOff val="18076"/>
              <a:lumOff val="279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79981B-A3FF-40E1-B1AC-BB5748313594}">
      <dsp:nvSpPr>
        <dsp:cNvPr id="0" name=""/>
        <dsp:cNvSpPr/>
      </dsp:nvSpPr>
      <dsp:spPr>
        <a:xfrm>
          <a:off x="0" y="1088077"/>
          <a:ext cx="5884164" cy="1087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latin typeface="Grandview"/>
            </a:rPr>
            <a:t>•</a:t>
          </a:r>
          <a:r>
            <a:rPr lang="en-US" sz="3100" kern="1200"/>
            <a:t>Response Time is Critical </a:t>
          </a:r>
        </a:p>
      </dsp:txBody>
      <dsp:txXfrm>
        <a:off x="0" y="1088077"/>
        <a:ext cx="5884164" cy="1087413"/>
      </dsp:txXfrm>
    </dsp:sp>
    <dsp:sp modelId="{8248D80C-653B-4C65-A124-1B93C479ED19}">
      <dsp:nvSpPr>
        <dsp:cNvPr id="0" name=""/>
        <dsp:cNvSpPr/>
      </dsp:nvSpPr>
      <dsp:spPr>
        <a:xfrm>
          <a:off x="0" y="2175490"/>
          <a:ext cx="5884164" cy="0"/>
        </a:xfrm>
        <a:prstGeom prst="line">
          <a:avLst/>
        </a:prstGeom>
        <a:solidFill>
          <a:schemeClr val="accent2">
            <a:hueOff val="-6790896"/>
            <a:satOff val="36152"/>
            <a:lumOff val="5588"/>
            <a:alphaOff val="0"/>
          </a:schemeClr>
        </a:solidFill>
        <a:ln w="12700" cap="flat" cmpd="sng" algn="ctr">
          <a:solidFill>
            <a:schemeClr val="accent2">
              <a:hueOff val="-6790896"/>
              <a:satOff val="36152"/>
              <a:lumOff val="558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BB698C-E26E-42D3-8024-1CE99F488169}">
      <dsp:nvSpPr>
        <dsp:cNvPr id="0" name=""/>
        <dsp:cNvSpPr/>
      </dsp:nvSpPr>
      <dsp:spPr>
        <a:xfrm>
          <a:off x="0" y="2175490"/>
          <a:ext cx="5884164" cy="1087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rtl="0">
            <a:lnSpc>
              <a:spcPct val="90000"/>
            </a:lnSpc>
            <a:spcBef>
              <a:spcPct val="0"/>
            </a:spcBef>
            <a:spcAft>
              <a:spcPct val="35000"/>
            </a:spcAft>
            <a:buNone/>
          </a:pPr>
          <a:r>
            <a:rPr lang="en-US" sz="3100" kern="1200">
              <a:latin typeface="Grandview"/>
            </a:rPr>
            <a:t>•Shared</a:t>
          </a:r>
          <a:br>
            <a:rPr lang="en-US" sz="3100" kern="1200">
              <a:latin typeface="Grandview"/>
            </a:rPr>
          </a:br>
          <a:r>
            <a:rPr lang="en-US" sz="3100" kern="1200">
              <a:latin typeface="Grandview"/>
            </a:rPr>
            <a:t>infrastructures</a:t>
          </a:r>
          <a:r>
            <a:rPr lang="en-US" sz="3100" kern="1200"/>
            <a:t> /Components</a:t>
          </a:r>
        </a:p>
      </dsp:txBody>
      <dsp:txXfrm>
        <a:off x="0" y="2175490"/>
        <a:ext cx="5884164" cy="1087413"/>
      </dsp:txXfrm>
    </dsp:sp>
    <dsp:sp modelId="{48D4361D-A7C9-4A18-BA94-5D5059E2D3F2}">
      <dsp:nvSpPr>
        <dsp:cNvPr id="0" name=""/>
        <dsp:cNvSpPr/>
      </dsp:nvSpPr>
      <dsp:spPr>
        <a:xfrm>
          <a:off x="0" y="3262904"/>
          <a:ext cx="5884164" cy="0"/>
        </a:xfrm>
        <a:prstGeom prst="line">
          <a:avLst/>
        </a:prstGeom>
        <a:solidFill>
          <a:schemeClr val="accent2">
            <a:hueOff val="-10186344"/>
            <a:satOff val="54228"/>
            <a:lumOff val="8382"/>
            <a:alphaOff val="0"/>
          </a:schemeClr>
        </a:solidFill>
        <a:ln w="12700" cap="flat" cmpd="sng" algn="ctr">
          <a:solidFill>
            <a:schemeClr val="accent2">
              <a:hueOff val="-10186344"/>
              <a:satOff val="54228"/>
              <a:lumOff val="838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ACB964-DD6B-496D-B814-7BC3EB13F6A1}">
      <dsp:nvSpPr>
        <dsp:cNvPr id="0" name=""/>
        <dsp:cNvSpPr/>
      </dsp:nvSpPr>
      <dsp:spPr>
        <a:xfrm>
          <a:off x="0" y="3262904"/>
          <a:ext cx="5884164" cy="1087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latin typeface="Grandview"/>
            </a:rPr>
            <a:t>•</a:t>
          </a:r>
          <a:r>
            <a:rPr lang="en-US" sz="3100" kern="1200"/>
            <a:t>New Version or Releases</a:t>
          </a:r>
        </a:p>
      </dsp:txBody>
      <dsp:txXfrm>
        <a:off x="0" y="3262904"/>
        <a:ext cx="5884164" cy="1087413"/>
      </dsp:txXfrm>
    </dsp:sp>
    <dsp:sp modelId="{EEB100B8-1F35-4794-BB2F-849073F347F5}">
      <dsp:nvSpPr>
        <dsp:cNvPr id="0" name=""/>
        <dsp:cNvSpPr/>
      </dsp:nvSpPr>
      <dsp:spPr>
        <a:xfrm>
          <a:off x="0" y="4350317"/>
          <a:ext cx="5884164" cy="0"/>
        </a:xfrm>
        <a:prstGeom prst="line">
          <a:avLst/>
        </a:prstGeom>
        <a:solidFill>
          <a:schemeClr val="accent2">
            <a:hueOff val="-13581792"/>
            <a:satOff val="72304"/>
            <a:lumOff val="11176"/>
            <a:alphaOff val="0"/>
          </a:schemeClr>
        </a:solidFill>
        <a:ln w="12700" cap="flat" cmpd="sng" algn="ctr">
          <a:solidFill>
            <a:schemeClr val="accent2">
              <a:hueOff val="-13581792"/>
              <a:satOff val="72304"/>
              <a:lumOff val="111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2C5978-2FDF-4A1A-BC8B-A820354C9976}">
      <dsp:nvSpPr>
        <dsp:cNvPr id="0" name=""/>
        <dsp:cNvSpPr/>
      </dsp:nvSpPr>
      <dsp:spPr>
        <a:xfrm>
          <a:off x="0" y="4350317"/>
          <a:ext cx="5884164" cy="10874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latin typeface="Grandview"/>
            </a:rPr>
            <a:t>•</a:t>
          </a:r>
          <a:r>
            <a:rPr lang="en-US" sz="3100" kern="1200"/>
            <a:t>Before Campaigns</a:t>
          </a:r>
        </a:p>
      </dsp:txBody>
      <dsp:txXfrm>
        <a:off x="0" y="4350317"/>
        <a:ext cx="5884164" cy="10874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7C1D1E-2BBC-4E8C-9CB4-429B3C3AF700}">
      <dsp:nvSpPr>
        <dsp:cNvPr id="0" name=""/>
        <dsp:cNvSpPr/>
      </dsp:nvSpPr>
      <dsp:spPr>
        <a:xfrm>
          <a:off x="1118" y="2070287"/>
          <a:ext cx="1832655" cy="1832655"/>
        </a:xfrm>
        <a:prstGeom prst="ellipse">
          <a:avLst/>
        </a:prstGeom>
        <a:gradFill rotWithShape="0">
          <a:gsLst>
            <a:gs pos="0">
              <a:schemeClr val="accent1">
                <a:shade val="80000"/>
                <a:alpha val="50000"/>
                <a:hueOff val="0"/>
                <a:satOff val="0"/>
                <a:lumOff val="0"/>
                <a:alphaOff val="0"/>
                <a:satMod val="103000"/>
                <a:lumMod val="102000"/>
                <a:tint val="94000"/>
              </a:schemeClr>
            </a:gs>
            <a:gs pos="50000">
              <a:schemeClr val="accent1">
                <a:shade val="80000"/>
                <a:alpha val="50000"/>
                <a:hueOff val="0"/>
                <a:satOff val="0"/>
                <a:lumOff val="0"/>
                <a:alphaOff val="0"/>
                <a:satMod val="110000"/>
                <a:lumMod val="100000"/>
                <a:shade val="100000"/>
              </a:schemeClr>
            </a:gs>
            <a:gs pos="100000">
              <a:schemeClr val="accent1">
                <a:shade val="80000"/>
                <a:alpha val="50000"/>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Endurance (SOAK) Testing</a:t>
          </a:r>
        </a:p>
      </dsp:txBody>
      <dsp:txXfrm>
        <a:off x="269504" y="2338673"/>
        <a:ext cx="1295883" cy="1295883"/>
      </dsp:txXfrm>
    </dsp:sp>
    <dsp:sp modelId="{6FAE24A8-811B-419D-9E65-A9A397A3D18E}">
      <dsp:nvSpPr>
        <dsp:cNvPr id="0" name=""/>
        <dsp:cNvSpPr/>
      </dsp:nvSpPr>
      <dsp:spPr>
        <a:xfrm>
          <a:off x="1467243" y="2070287"/>
          <a:ext cx="1832655" cy="1832655"/>
        </a:xfrm>
        <a:prstGeom prst="ellipse">
          <a:avLst/>
        </a:prstGeom>
        <a:gradFill rotWithShape="0">
          <a:gsLst>
            <a:gs pos="0">
              <a:schemeClr val="accent1">
                <a:shade val="80000"/>
                <a:alpha val="50000"/>
                <a:hueOff val="-76118"/>
                <a:satOff val="-6367"/>
                <a:lumOff val="6480"/>
                <a:alphaOff val="0"/>
                <a:satMod val="103000"/>
                <a:lumMod val="102000"/>
                <a:tint val="94000"/>
              </a:schemeClr>
            </a:gs>
            <a:gs pos="50000">
              <a:schemeClr val="accent1">
                <a:shade val="80000"/>
                <a:alpha val="50000"/>
                <a:hueOff val="-76118"/>
                <a:satOff val="-6367"/>
                <a:lumOff val="6480"/>
                <a:alphaOff val="0"/>
                <a:satMod val="110000"/>
                <a:lumMod val="100000"/>
                <a:shade val="100000"/>
              </a:schemeClr>
            </a:gs>
            <a:gs pos="100000">
              <a:schemeClr val="accent1">
                <a:shade val="80000"/>
                <a:alpha val="50000"/>
                <a:hueOff val="-76118"/>
                <a:satOff val="-6367"/>
                <a:lumOff val="648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Stress Testing</a:t>
          </a:r>
        </a:p>
      </dsp:txBody>
      <dsp:txXfrm>
        <a:off x="1735629" y="2338673"/>
        <a:ext cx="1295883" cy="1295883"/>
      </dsp:txXfrm>
    </dsp:sp>
    <dsp:sp modelId="{F1D17EFE-953E-408C-B5A0-10A7D8BFA514}">
      <dsp:nvSpPr>
        <dsp:cNvPr id="0" name=""/>
        <dsp:cNvSpPr/>
      </dsp:nvSpPr>
      <dsp:spPr>
        <a:xfrm>
          <a:off x="2933368" y="2070287"/>
          <a:ext cx="1832655" cy="1832655"/>
        </a:xfrm>
        <a:prstGeom prst="ellipse">
          <a:avLst/>
        </a:prstGeom>
        <a:gradFill rotWithShape="0">
          <a:gsLst>
            <a:gs pos="0">
              <a:schemeClr val="accent1">
                <a:shade val="80000"/>
                <a:alpha val="50000"/>
                <a:hueOff val="-152236"/>
                <a:satOff val="-12734"/>
                <a:lumOff val="12960"/>
                <a:alphaOff val="0"/>
                <a:satMod val="103000"/>
                <a:lumMod val="102000"/>
                <a:tint val="94000"/>
              </a:schemeClr>
            </a:gs>
            <a:gs pos="50000">
              <a:schemeClr val="accent1">
                <a:shade val="80000"/>
                <a:alpha val="50000"/>
                <a:hueOff val="-152236"/>
                <a:satOff val="-12734"/>
                <a:lumOff val="12960"/>
                <a:alphaOff val="0"/>
                <a:satMod val="110000"/>
                <a:lumMod val="100000"/>
                <a:shade val="100000"/>
              </a:schemeClr>
            </a:gs>
            <a:gs pos="100000">
              <a:schemeClr val="accent1">
                <a:shade val="80000"/>
                <a:alpha val="50000"/>
                <a:hueOff val="-152236"/>
                <a:satOff val="-12734"/>
                <a:lumOff val="1296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Volume Testing</a:t>
          </a:r>
        </a:p>
      </dsp:txBody>
      <dsp:txXfrm>
        <a:off x="3201754" y="2338673"/>
        <a:ext cx="1295883" cy="1295883"/>
      </dsp:txXfrm>
    </dsp:sp>
    <dsp:sp modelId="{5CB9B36C-716F-45A9-9E8B-4BE6BDFCF552}">
      <dsp:nvSpPr>
        <dsp:cNvPr id="0" name=""/>
        <dsp:cNvSpPr/>
      </dsp:nvSpPr>
      <dsp:spPr>
        <a:xfrm>
          <a:off x="4399492" y="2070287"/>
          <a:ext cx="1832655" cy="1832655"/>
        </a:xfrm>
        <a:prstGeom prst="ellipse">
          <a:avLst/>
        </a:prstGeom>
        <a:gradFill rotWithShape="0">
          <a:gsLst>
            <a:gs pos="0">
              <a:schemeClr val="accent1">
                <a:shade val="80000"/>
                <a:alpha val="50000"/>
                <a:hueOff val="-228354"/>
                <a:satOff val="-19102"/>
                <a:lumOff val="19441"/>
                <a:alphaOff val="0"/>
                <a:satMod val="103000"/>
                <a:lumMod val="102000"/>
                <a:tint val="94000"/>
              </a:schemeClr>
            </a:gs>
            <a:gs pos="50000">
              <a:schemeClr val="accent1">
                <a:shade val="80000"/>
                <a:alpha val="50000"/>
                <a:hueOff val="-228354"/>
                <a:satOff val="-19102"/>
                <a:lumOff val="19441"/>
                <a:alphaOff val="0"/>
                <a:satMod val="110000"/>
                <a:lumMod val="100000"/>
                <a:shade val="100000"/>
              </a:schemeClr>
            </a:gs>
            <a:gs pos="100000">
              <a:schemeClr val="accent1">
                <a:shade val="80000"/>
                <a:alpha val="50000"/>
                <a:hueOff val="-228354"/>
                <a:satOff val="-19102"/>
                <a:lumOff val="1944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Load Testing</a:t>
          </a:r>
        </a:p>
      </dsp:txBody>
      <dsp:txXfrm>
        <a:off x="4667878" y="2338673"/>
        <a:ext cx="1295883" cy="1295883"/>
      </dsp:txXfrm>
    </dsp:sp>
    <dsp:sp modelId="{2BBEEB9E-3AA3-4903-967F-F5B02C1B05C6}">
      <dsp:nvSpPr>
        <dsp:cNvPr id="0" name=""/>
        <dsp:cNvSpPr/>
      </dsp:nvSpPr>
      <dsp:spPr>
        <a:xfrm>
          <a:off x="5865617" y="2070287"/>
          <a:ext cx="1832655" cy="1832655"/>
        </a:xfrm>
        <a:prstGeom prst="ellipse">
          <a:avLst/>
        </a:prstGeom>
        <a:gradFill rotWithShape="0">
          <a:gsLst>
            <a:gs pos="0">
              <a:schemeClr val="accent1">
                <a:shade val="80000"/>
                <a:alpha val="50000"/>
                <a:hueOff val="-304472"/>
                <a:satOff val="-25469"/>
                <a:lumOff val="25921"/>
                <a:alphaOff val="0"/>
                <a:satMod val="103000"/>
                <a:lumMod val="102000"/>
                <a:tint val="94000"/>
              </a:schemeClr>
            </a:gs>
            <a:gs pos="50000">
              <a:schemeClr val="accent1">
                <a:shade val="80000"/>
                <a:alpha val="50000"/>
                <a:hueOff val="-304472"/>
                <a:satOff val="-25469"/>
                <a:lumOff val="25921"/>
                <a:alphaOff val="0"/>
                <a:satMod val="110000"/>
                <a:lumMod val="100000"/>
                <a:shade val="100000"/>
              </a:schemeClr>
            </a:gs>
            <a:gs pos="100000">
              <a:schemeClr val="accent1">
                <a:shade val="80000"/>
                <a:alpha val="50000"/>
                <a:hueOff val="-304472"/>
                <a:satOff val="-25469"/>
                <a:lumOff val="2592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Scalability Testing</a:t>
          </a:r>
        </a:p>
      </dsp:txBody>
      <dsp:txXfrm>
        <a:off x="6134003" y="2338673"/>
        <a:ext cx="1295883" cy="1295883"/>
      </dsp:txXfrm>
    </dsp:sp>
    <dsp:sp modelId="{C6559E7E-CC2D-46D2-B991-CF3549218778}">
      <dsp:nvSpPr>
        <dsp:cNvPr id="0" name=""/>
        <dsp:cNvSpPr/>
      </dsp:nvSpPr>
      <dsp:spPr>
        <a:xfrm>
          <a:off x="7331742" y="2070287"/>
          <a:ext cx="1832655" cy="1832655"/>
        </a:xfrm>
        <a:prstGeom prst="ellipse">
          <a:avLst/>
        </a:prstGeom>
        <a:gradFill rotWithShape="0">
          <a:gsLst>
            <a:gs pos="0">
              <a:schemeClr val="accent1">
                <a:shade val="80000"/>
                <a:alpha val="50000"/>
                <a:hueOff val="-380590"/>
                <a:satOff val="-31836"/>
                <a:lumOff val="32401"/>
                <a:alphaOff val="0"/>
                <a:satMod val="103000"/>
                <a:lumMod val="102000"/>
                <a:tint val="94000"/>
              </a:schemeClr>
            </a:gs>
            <a:gs pos="50000">
              <a:schemeClr val="accent1">
                <a:shade val="80000"/>
                <a:alpha val="50000"/>
                <a:hueOff val="-380590"/>
                <a:satOff val="-31836"/>
                <a:lumOff val="32401"/>
                <a:alphaOff val="0"/>
                <a:satMod val="110000"/>
                <a:lumMod val="100000"/>
                <a:shade val="100000"/>
              </a:schemeClr>
            </a:gs>
            <a:gs pos="100000">
              <a:schemeClr val="accent1">
                <a:shade val="80000"/>
                <a:alpha val="50000"/>
                <a:hueOff val="-380590"/>
                <a:satOff val="-31836"/>
                <a:lumOff val="32401"/>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tx1"/>
        </a:fontRef>
      </dsp:style>
      <dsp:txBody>
        <a:bodyPr spcFirstLastPara="0" vert="horz" wrap="square" lIns="100857" tIns="17780" rIns="100857" bIns="17780" numCol="1" spcCol="1270" anchor="ctr" anchorCtr="0">
          <a:noAutofit/>
        </a:bodyPr>
        <a:lstStyle/>
        <a:p>
          <a:pPr marL="0" lvl="0" indent="0" algn="ctr" defTabSz="622300" rtl="0">
            <a:lnSpc>
              <a:spcPct val="90000"/>
            </a:lnSpc>
            <a:spcBef>
              <a:spcPct val="0"/>
            </a:spcBef>
            <a:spcAft>
              <a:spcPct val="35000"/>
            </a:spcAft>
            <a:buNone/>
          </a:pPr>
          <a:r>
            <a:rPr lang="en-US" sz="1400" kern="1200" dirty="0">
              <a:latin typeface="Arial Black"/>
            </a:rPr>
            <a:t>Spike Testing</a:t>
          </a:r>
          <a:endParaRPr lang="en-US" sz="1400" kern="1200" dirty="0">
            <a:latin typeface="Grandview"/>
          </a:endParaRPr>
        </a:p>
      </dsp:txBody>
      <dsp:txXfrm>
        <a:off x="7600128" y="2338673"/>
        <a:ext cx="1295883" cy="12958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98465D-916E-4B5F-AAD4-CDC6B803F24D}">
      <dsp:nvSpPr>
        <dsp:cNvPr id="0" name=""/>
        <dsp:cNvSpPr/>
      </dsp:nvSpPr>
      <dsp:spPr>
        <a:xfrm>
          <a:off x="2474748" y="214040"/>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a:latin typeface="Grandview"/>
            </a:rPr>
            <a:t>Open-Source</a:t>
          </a:r>
        </a:p>
      </dsp:txBody>
      <dsp:txXfrm>
        <a:off x="2518096" y="257388"/>
        <a:ext cx="1279426" cy="801283"/>
      </dsp:txXfrm>
    </dsp:sp>
    <dsp:sp modelId="{155FA863-499F-451C-88AD-4B6021930427}">
      <dsp:nvSpPr>
        <dsp:cNvPr id="0" name=""/>
        <dsp:cNvSpPr/>
      </dsp:nvSpPr>
      <dsp:spPr>
        <a:xfrm>
          <a:off x="622125" y="658030"/>
          <a:ext cx="5071368" cy="5071368"/>
        </a:xfrm>
        <a:custGeom>
          <a:avLst/>
          <a:gdLst/>
          <a:ahLst/>
          <a:cxnLst/>
          <a:rect l="0" t="0" r="0" b="0"/>
          <a:pathLst>
            <a:path>
              <a:moveTo>
                <a:pt x="3397865" y="151080"/>
              </a:moveTo>
              <a:arcTo wR="2535684" hR="2535684" stAng="17392683" swAng="77255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DAFD25FF-75BB-4234-83A1-F9A1C5B3C7A6}">
      <dsp:nvSpPr>
        <dsp:cNvPr id="0" name=""/>
        <dsp:cNvSpPr/>
      </dsp:nvSpPr>
      <dsp:spPr>
        <a:xfrm>
          <a:off x="4457225" y="1168751"/>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Grandview"/>
            </a:rPr>
            <a:t>User Friendly</a:t>
          </a:r>
          <a:endParaRPr lang="en-US" sz="1300" kern="1200"/>
        </a:p>
      </dsp:txBody>
      <dsp:txXfrm>
        <a:off x="4500573" y="1212099"/>
        <a:ext cx="1279426" cy="801283"/>
      </dsp:txXfrm>
    </dsp:sp>
    <dsp:sp modelId="{90B6190B-9313-4F0A-A509-05FBA24F0B20}">
      <dsp:nvSpPr>
        <dsp:cNvPr id="0" name=""/>
        <dsp:cNvSpPr/>
      </dsp:nvSpPr>
      <dsp:spPr>
        <a:xfrm>
          <a:off x="622125" y="658030"/>
          <a:ext cx="5071368" cy="5071368"/>
        </a:xfrm>
        <a:custGeom>
          <a:avLst/>
          <a:gdLst/>
          <a:ahLst/>
          <a:cxnLst/>
          <a:rect l="0" t="0" r="0" b="0"/>
          <a:pathLst>
            <a:path>
              <a:moveTo>
                <a:pt x="4905589" y="1633884"/>
              </a:moveTo>
              <a:arcTo wR="2535684" hR="2535684" stAng="20350027" swAng="1064602"/>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87BD6F92-8655-4481-B280-0CA5B1E32E5D}">
      <dsp:nvSpPr>
        <dsp:cNvPr id="0" name=""/>
        <dsp:cNvSpPr/>
      </dsp:nvSpPr>
      <dsp:spPr>
        <a:xfrm>
          <a:off x="4946857" y="3313967"/>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Grandview"/>
            </a:rPr>
            <a:t>Documentation</a:t>
          </a:r>
          <a:endParaRPr lang="en-US" sz="1300" kern="1200" dirty="0"/>
        </a:p>
      </dsp:txBody>
      <dsp:txXfrm>
        <a:off x="4990205" y="3357315"/>
        <a:ext cx="1279426" cy="801283"/>
      </dsp:txXfrm>
    </dsp:sp>
    <dsp:sp modelId="{A52AF510-0E4C-45A0-BE88-0D917295A78E}">
      <dsp:nvSpPr>
        <dsp:cNvPr id="0" name=""/>
        <dsp:cNvSpPr/>
      </dsp:nvSpPr>
      <dsp:spPr>
        <a:xfrm>
          <a:off x="622125" y="658030"/>
          <a:ext cx="5071368" cy="5071368"/>
        </a:xfrm>
        <a:custGeom>
          <a:avLst/>
          <a:gdLst/>
          <a:ahLst/>
          <a:cxnLst/>
          <a:rect l="0" t="0" r="0" b="0"/>
          <a:pathLst>
            <a:path>
              <a:moveTo>
                <a:pt x="4774134" y="3726915"/>
              </a:moveTo>
              <a:arcTo wR="2535684" hR="2535684" stAng="1681229" swAng="835790"/>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86AD0492-7A83-44A7-B566-CBBD431705E6}">
      <dsp:nvSpPr>
        <dsp:cNvPr id="0" name=""/>
        <dsp:cNvSpPr/>
      </dsp:nvSpPr>
      <dsp:spPr>
        <a:xfrm>
          <a:off x="3574940" y="5034296"/>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a:t>Data extraction</a:t>
          </a:r>
          <a:endParaRPr lang="en-US" sz="1300" kern="1200" dirty="0"/>
        </a:p>
      </dsp:txBody>
      <dsp:txXfrm>
        <a:off x="3618288" y="5077644"/>
        <a:ext cx="1279426" cy="801283"/>
      </dsp:txXfrm>
    </dsp:sp>
    <dsp:sp modelId="{E8D67C93-272D-48D1-A11B-9AAAB565004C}">
      <dsp:nvSpPr>
        <dsp:cNvPr id="0" name=""/>
        <dsp:cNvSpPr/>
      </dsp:nvSpPr>
      <dsp:spPr>
        <a:xfrm>
          <a:off x="622125" y="658030"/>
          <a:ext cx="5071368" cy="5071368"/>
        </a:xfrm>
        <a:custGeom>
          <a:avLst/>
          <a:gdLst/>
          <a:ahLst/>
          <a:cxnLst/>
          <a:rect l="0" t="0" r="0" b="0"/>
          <a:pathLst>
            <a:path>
              <a:moveTo>
                <a:pt x="2787451" y="5058838"/>
              </a:moveTo>
              <a:arcTo wR="2535684" hR="2535684" stAng="5058103" swAng="683793"/>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2F65C23E-E5BE-43B2-8826-62C44FF73D63}">
      <dsp:nvSpPr>
        <dsp:cNvPr id="0" name=""/>
        <dsp:cNvSpPr/>
      </dsp:nvSpPr>
      <dsp:spPr>
        <a:xfrm>
          <a:off x="1374556" y="5034296"/>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a:latin typeface="Grandview"/>
            </a:rPr>
            <a:t>Reporting</a:t>
          </a:r>
          <a:endParaRPr lang="en-US" sz="1300" kern="1200"/>
        </a:p>
      </dsp:txBody>
      <dsp:txXfrm>
        <a:off x="1417904" y="5077644"/>
        <a:ext cx="1279426" cy="801283"/>
      </dsp:txXfrm>
    </dsp:sp>
    <dsp:sp modelId="{38768F46-6360-47EA-AE7A-BED7CA6D2C07}">
      <dsp:nvSpPr>
        <dsp:cNvPr id="0" name=""/>
        <dsp:cNvSpPr/>
      </dsp:nvSpPr>
      <dsp:spPr>
        <a:xfrm>
          <a:off x="622125" y="658030"/>
          <a:ext cx="5071368" cy="5071368"/>
        </a:xfrm>
        <a:custGeom>
          <a:avLst/>
          <a:gdLst/>
          <a:ahLst/>
          <a:cxnLst/>
          <a:rect l="0" t="0" r="0" b="0"/>
          <a:pathLst>
            <a:path>
              <a:moveTo>
                <a:pt x="649832" y="4230752"/>
              </a:moveTo>
              <a:arcTo wR="2535684" hR="2535684" stAng="8282982" swAng="835790"/>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BEB30ED0-D270-442F-A22D-03F3A24239A4}">
      <dsp:nvSpPr>
        <dsp:cNvPr id="0" name=""/>
        <dsp:cNvSpPr/>
      </dsp:nvSpPr>
      <dsp:spPr>
        <a:xfrm>
          <a:off x="2638" y="3313967"/>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latin typeface="Grandview"/>
            </a:rPr>
            <a:t>Recording</a:t>
          </a:r>
        </a:p>
      </dsp:txBody>
      <dsp:txXfrm>
        <a:off x="45986" y="3357315"/>
        <a:ext cx="1279426" cy="801283"/>
      </dsp:txXfrm>
    </dsp:sp>
    <dsp:sp modelId="{2588C25A-5E01-47A3-8231-E8498B17B711}">
      <dsp:nvSpPr>
        <dsp:cNvPr id="0" name=""/>
        <dsp:cNvSpPr/>
      </dsp:nvSpPr>
      <dsp:spPr>
        <a:xfrm>
          <a:off x="622125" y="658030"/>
          <a:ext cx="5071368" cy="5071368"/>
        </a:xfrm>
        <a:custGeom>
          <a:avLst/>
          <a:gdLst/>
          <a:ahLst/>
          <a:cxnLst/>
          <a:rect l="0" t="0" r="0" b="0"/>
          <a:pathLst>
            <a:path>
              <a:moveTo>
                <a:pt x="3685" y="2399020"/>
              </a:moveTo>
              <a:arcTo wR="2535684" hR="2535684" stAng="10985371" swAng="1064602"/>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4461659C-3935-499D-8708-8E87CB9479F1}">
      <dsp:nvSpPr>
        <dsp:cNvPr id="0" name=""/>
        <dsp:cNvSpPr/>
      </dsp:nvSpPr>
      <dsp:spPr>
        <a:xfrm>
          <a:off x="492270" y="1168751"/>
          <a:ext cx="1366122" cy="8879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Grandview"/>
            </a:rPr>
            <a:t>Support</a:t>
          </a:r>
          <a:endParaRPr lang="en-US" sz="1300" kern="1200" dirty="0"/>
        </a:p>
      </dsp:txBody>
      <dsp:txXfrm>
        <a:off x="535618" y="1212099"/>
        <a:ext cx="1279426" cy="801283"/>
      </dsp:txXfrm>
    </dsp:sp>
    <dsp:sp modelId="{D54BDCA3-CEC7-40B5-B5CA-CE56B669B1E2}">
      <dsp:nvSpPr>
        <dsp:cNvPr id="0" name=""/>
        <dsp:cNvSpPr/>
      </dsp:nvSpPr>
      <dsp:spPr>
        <a:xfrm>
          <a:off x="622125" y="658030"/>
          <a:ext cx="5071368" cy="5071368"/>
        </a:xfrm>
        <a:custGeom>
          <a:avLst/>
          <a:gdLst/>
          <a:ahLst/>
          <a:cxnLst/>
          <a:rect l="0" t="0" r="0" b="0"/>
          <a:pathLst>
            <a:path>
              <a:moveTo>
                <a:pt x="1163796" y="403169"/>
              </a:moveTo>
              <a:arcTo wR="2535684" hR="2535684" stAng="14234762" swAng="77255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3-03T20:34:12.759"/>
    </inkml:context>
    <inkml:brush xml:id="br0">
      <inkml:brushProperty name="width" value="0.025" units="cm"/>
      <inkml:brushProperty name="height" value="0.025" units="cm"/>
    </inkml:brush>
  </inkml:definitions>
  <inkml:trace contextRef="#ctx0" brushRef="#br0">1 0 24575,'0'0'-8191</inkml:trace>
</inkml:ink>
</file>

<file path=ppt/media/image1.jpeg>
</file>

<file path=ppt/media/image10.jpeg>
</file>

<file path=ppt/media/image11.png>
</file>

<file path=ppt/media/image12.png>
</file>

<file path=ppt/media/image13.svg>
</file>

<file path=ppt/media/image14.png>
</file>

<file path=ppt/media/image15.svg>
</file>

<file path=ppt/media/image16.png>
</file>

<file path=ppt/media/image17.svg>
</file>

<file path=ppt/media/image18.jpeg>
</file>

<file path=ppt/media/image2.png>
</file>

<file path=ppt/media/image3.jpeg>
</file>

<file path=ppt/media/image4.pn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1B8CFD-5CE1-416B-8AC4-6E4CBE809230}" type="datetimeFigureOut">
              <a:t>3/3/2022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1DF55A-E54E-433C-AE06-5EDF5ACBCB08}" type="slidenum">
              <a:t>‹#›</a:t>
            </a:fld>
            <a:endParaRPr lang="en-US"/>
          </a:p>
        </p:txBody>
      </p:sp>
    </p:spTree>
    <p:extLst>
      <p:ext uri="{BB962C8B-B14F-4D97-AF65-F5344CB8AC3E}">
        <p14:creationId xmlns:p14="http://schemas.microsoft.com/office/powerpoint/2010/main" val="3668211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qualitestgroup.com/insights/blog/demystifying-the-six-major-types-of-performance-testing/"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qualitestgroup.com/initiatives/load-and-performance-testing-services/test" TargetMode="External"/><Relationship Id="rId4" Type="http://schemas.openxmlformats.org/officeDocument/2006/relationships/hyperlink" Target="https://qualitestgroup.com/initiatives/load-and-performance-testing-services/"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youtube.com/watch?v=tTgyrSWlj5s&amp;ab_channel=edureka%21" TargetMode="External"/><Relationship Id="rId2" Type="http://schemas.openxmlformats.org/officeDocument/2006/relationships/slide" Target="../slides/slide15.xml"/><Relationship Id="rId1" Type="http://schemas.openxmlformats.org/officeDocument/2006/relationships/notesMaster" Target="../notesMasters/notesMaster1.xml"/><Relationship Id="rId5" Type="http://schemas.openxmlformats.org/officeDocument/2006/relationships/hyperlink" Target="https://www.youtube.com/watch?v=mXGcBvWYl-U&amp;ab_channel=edureka%21" TargetMode="External"/><Relationship Id="rId4" Type="http://schemas.openxmlformats.org/officeDocument/2006/relationships/hyperlink" Target="https://www.youtube.com/watch?v=tTgyrSWlj5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https://www.simplilearn.com/tutorials/jmeter-tutorial/jmeter-performance-testing</a:t>
            </a:r>
          </a:p>
        </p:txBody>
      </p:sp>
      <p:sp>
        <p:nvSpPr>
          <p:cNvPr id="4" name="Slide Number Placeholder 3"/>
          <p:cNvSpPr>
            <a:spLocks noGrp="1"/>
          </p:cNvSpPr>
          <p:nvPr>
            <p:ph type="sldNum" sz="quarter" idx="5"/>
          </p:nvPr>
        </p:nvSpPr>
        <p:spPr/>
        <p:txBody>
          <a:bodyPr/>
          <a:lstStyle/>
          <a:p>
            <a:fld id="{6B1DF55A-E54E-433C-AE06-5EDF5ACBCB08}" type="slidenum">
              <a:t>2</a:t>
            </a:fld>
            <a:endParaRPr lang="en-US"/>
          </a:p>
        </p:txBody>
      </p:sp>
    </p:spTree>
    <p:extLst>
      <p:ext uri="{BB962C8B-B14F-4D97-AF65-F5344CB8AC3E}">
        <p14:creationId xmlns:p14="http://schemas.microsoft.com/office/powerpoint/2010/main" val="2796574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ctr">
              <a:lnSpc>
                <a:spcPct val="110000"/>
              </a:lnSpc>
              <a:spcBef>
                <a:spcPts val="1000"/>
              </a:spcBef>
              <a:buFont typeface="Arial"/>
              <a:buChar char="•"/>
            </a:pPr>
            <a:r>
              <a:rPr lang="en-US" dirty="0"/>
              <a:t>Performance Testing </a:t>
            </a:r>
          </a:p>
          <a:p>
            <a:pPr marL="171450" indent="-171450" algn="ctr">
              <a:lnSpc>
                <a:spcPct val="110000"/>
              </a:lnSpc>
              <a:spcBef>
                <a:spcPts val="1000"/>
              </a:spcBef>
              <a:buFont typeface="Arial"/>
              <a:buChar char="•"/>
            </a:pPr>
            <a:r>
              <a:rPr lang="en-US" dirty="0"/>
              <a:t>is a Software Testing Type</a:t>
            </a:r>
            <a:br>
              <a:rPr lang="en-US" dirty="0"/>
            </a:br>
            <a:r>
              <a:rPr lang="en-US" dirty="0"/>
              <a:t> used for testing the Speed, Response Time, Stability, Reliability, Scalability and Resource Usage of a software application under a specific workload</a:t>
            </a:r>
            <a:br>
              <a:rPr lang="en-US" dirty="0">
                <a:cs typeface="+mn-lt"/>
              </a:rPr>
            </a:br>
            <a:r>
              <a:rPr lang="en-US" dirty="0"/>
              <a:t>Speed – Determines whether the application responds quickly</a:t>
            </a:r>
          </a:p>
          <a:p>
            <a:pPr marL="285750" indent="-285750">
              <a:buFont typeface="Arial"/>
              <a:buChar char="•"/>
            </a:pPr>
            <a:r>
              <a:rPr lang="en-US" dirty="0"/>
              <a:t>Scalability – Determines maximum user load the software application can handle.</a:t>
            </a:r>
            <a:endParaRPr lang="en-US" dirty="0">
              <a:cs typeface="Calibri"/>
            </a:endParaRPr>
          </a:p>
          <a:p>
            <a:pPr marL="285750" indent="-285750">
              <a:buFont typeface="Arial"/>
              <a:buChar char="•"/>
            </a:pPr>
            <a:r>
              <a:rPr lang="en-US" dirty="0"/>
              <a:t>Stability – Determines if the application is stable under varying loads</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6B1DF55A-E54E-433C-AE06-5EDF5ACBCB08}" type="slidenum">
              <a:rPr lang="en-US"/>
              <a:t>3</a:t>
            </a:fld>
            <a:endParaRPr lang="en-US"/>
          </a:p>
        </p:txBody>
      </p:sp>
    </p:spTree>
    <p:extLst>
      <p:ext uri="{BB962C8B-B14F-4D97-AF65-F5344CB8AC3E}">
        <p14:creationId xmlns:p14="http://schemas.microsoft.com/office/powerpoint/2010/main" val="1900138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https://qualitestgroup.com/insights/blog/demystifying-the-six-major-types-of-performance-testing/</a:t>
            </a:r>
            <a:endParaRPr lang="en-US" dirty="0"/>
          </a:p>
          <a:p>
            <a:endParaRPr lang="en-US"/>
          </a:p>
          <a:p>
            <a:r>
              <a:rPr lang="en-US" dirty="0">
                <a:cs typeface="Calibri"/>
              </a:rPr>
              <a:t>•</a:t>
            </a:r>
            <a:r>
              <a:rPr lang="en-US" b="1" dirty="0"/>
              <a:t>Stress Testing</a:t>
            </a:r>
            <a:endParaRPr lang="en-US">
              <a:cs typeface="Calibri"/>
            </a:endParaRPr>
          </a:p>
          <a:p>
            <a:pPr marL="628650" lvl="1" indent="-171450">
              <a:buFont typeface="Arial"/>
              <a:buChar char="•"/>
            </a:pPr>
            <a:r>
              <a:rPr lang="en-US" dirty="0"/>
              <a:t>Put an extreme load on the system until it breaks</a:t>
            </a:r>
            <a:endParaRPr lang="en-US" dirty="0">
              <a:cs typeface="Calibri"/>
            </a:endParaRPr>
          </a:p>
          <a:p>
            <a:endParaRPr lang="en-US" b="1" dirty="0">
              <a:cs typeface="Calibri"/>
            </a:endParaRPr>
          </a:p>
          <a:p>
            <a:r>
              <a:rPr lang="en-US" dirty="0"/>
              <a:t>This test pushes an application beyond normal load conditions to determine which components fail first. Stress testing attempts to find the breaking point of the application and is used to evaluate the robustness of the application’s data processing capabilities and response to high volumes of traffic.</a:t>
            </a:r>
            <a:endParaRPr lang="en-US" dirty="0">
              <a:cs typeface="Calibri"/>
            </a:endParaRPr>
          </a:p>
          <a:p>
            <a:endParaRPr lang="en-US">
              <a:cs typeface="+mn-lt"/>
            </a:endParaRPr>
          </a:p>
          <a:p>
            <a:r>
              <a:rPr lang="en-US" dirty="0">
                <a:cs typeface="+mn-lt"/>
              </a:rPr>
              <a:t>Yt3ml b tre2ten... </a:t>
            </a:r>
            <a:r>
              <a:rPr lang="en-US" dirty="0" err="1">
                <a:cs typeface="+mn-lt"/>
              </a:rPr>
              <a:t>momkn</a:t>
            </a:r>
            <a:r>
              <a:rPr lang="en-US" dirty="0">
                <a:cs typeface="+mn-lt"/>
              </a:rPr>
              <a:t> </a:t>
            </a:r>
            <a:r>
              <a:rPr lang="en-US" dirty="0" err="1">
                <a:cs typeface="+mn-lt"/>
              </a:rPr>
              <a:t>azwd</a:t>
            </a:r>
            <a:r>
              <a:rPr lang="en-US" dirty="0">
                <a:cs typeface="+mn-lt"/>
              </a:rPr>
              <a:t> 3dd </a:t>
            </a:r>
            <a:r>
              <a:rPr lang="en-US" dirty="0" err="1">
                <a:cs typeface="+mn-lt"/>
              </a:rPr>
              <a:t>el</a:t>
            </a:r>
            <a:r>
              <a:rPr lang="en-US" dirty="0">
                <a:cs typeface="+mn-lt"/>
              </a:rPr>
              <a:t> users </a:t>
            </a:r>
            <a:r>
              <a:rPr lang="en-US" dirty="0" err="1">
                <a:cs typeface="+mn-lt"/>
              </a:rPr>
              <a:t>awy</a:t>
            </a:r>
            <a:r>
              <a:rPr lang="en-US" dirty="0">
                <a:cs typeface="+mn-lt"/>
              </a:rPr>
              <a:t> </a:t>
            </a:r>
            <a:r>
              <a:rPr lang="en-US" dirty="0" err="1">
                <a:cs typeface="+mn-lt"/>
              </a:rPr>
              <a:t>msln</a:t>
            </a:r>
            <a:r>
              <a:rPr lang="en-US" dirty="0">
                <a:cs typeface="+mn-lt"/>
              </a:rPr>
              <a:t> w a22ll </a:t>
            </a:r>
            <a:r>
              <a:rPr lang="en-US" dirty="0" err="1">
                <a:cs typeface="+mn-lt"/>
              </a:rPr>
              <a:t>el</a:t>
            </a:r>
            <a:r>
              <a:rPr lang="en-US" dirty="0">
                <a:cs typeface="+mn-lt"/>
              </a:rPr>
              <a:t> w2t  ( 1000 , 2) w </a:t>
            </a:r>
            <a:r>
              <a:rPr lang="en-US" dirty="0" err="1">
                <a:cs typeface="+mn-lt"/>
              </a:rPr>
              <a:t>ashof</a:t>
            </a:r>
            <a:r>
              <a:rPr lang="en-US" dirty="0">
                <a:cs typeface="+mn-lt"/>
              </a:rPr>
              <a:t> hyst7ml </a:t>
            </a:r>
            <a:r>
              <a:rPr lang="en-US" dirty="0" err="1">
                <a:cs typeface="+mn-lt"/>
              </a:rPr>
              <a:t>wala</a:t>
            </a:r>
            <a:r>
              <a:rPr lang="en-US" dirty="0">
                <a:cs typeface="+mn-lt"/>
              </a:rPr>
              <a:t> la w hys7tm </a:t>
            </a:r>
            <a:r>
              <a:rPr lang="en-US" dirty="0" err="1">
                <a:cs typeface="+mn-lt"/>
              </a:rPr>
              <a:t>kam</a:t>
            </a:r>
            <a:r>
              <a:rPr lang="en-US" dirty="0">
                <a:cs typeface="+mn-lt"/>
              </a:rPr>
              <a:t>.. Aw bl stepping </a:t>
            </a:r>
            <a:r>
              <a:rPr lang="en-US" dirty="0" err="1">
                <a:cs typeface="+mn-lt"/>
              </a:rPr>
              <a:t>thred</a:t>
            </a:r>
            <a:r>
              <a:rPr lang="en-US" dirty="0">
                <a:cs typeface="+mn-lt"/>
              </a:rPr>
              <a:t>.</a:t>
            </a:r>
          </a:p>
          <a:p>
            <a:endParaRPr lang="en-US">
              <a:cs typeface="+mn-lt"/>
            </a:endParaRPr>
          </a:p>
          <a:p>
            <a:br>
              <a:rPr lang="en-US" dirty="0">
                <a:cs typeface="+mn-lt"/>
              </a:rPr>
            </a:br>
            <a:r>
              <a:rPr lang="en-US" b="1" dirty="0"/>
              <a:t>Load Testing</a:t>
            </a:r>
            <a:endParaRPr lang="en-US" dirty="0">
              <a:cs typeface="Calibri" panose="020F0502020204030204"/>
            </a:endParaRPr>
          </a:p>
          <a:p>
            <a:r>
              <a:rPr lang="en-US" dirty="0"/>
              <a:t>The purpose of </a:t>
            </a:r>
            <a:r>
              <a:rPr lang="en-US" dirty="0">
                <a:hlinkClick r:id="rId4"/>
              </a:rPr>
              <a:t>load testing</a:t>
            </a:r>
            <a:r>
              <a:rPr lang="en-US" dirty="0"/>
              <a:t> is to evaluate the application’s performance under increasingly high numbers of users. Load, or increasing numbers of users are applied to the application under </a:t>
            </a:r>
            <a:r>
              <a:rPr lang="en-US" dirty="0">
                <a:hlinkClick r:id="rId5"/>
              </a:rPr>
              <a:t>https://qualitestgroup.com/initiatives/load-and-performance-testing-services/test</a:t>
            </a:r>
            <a:r>
              <a:rPr lang="en-US" dirty="0"/>
              <a:t> and the results are measured to validate the requirements are met. This load can be the expected concurrent number of users on the application performing a specific number of transactions within the set duration. This test will give out the response times of all the important business critical transactions. If the database, application server, etc. are also monitored, then this simple test can itself point towards bottlenecks in the application software.</a:t>
            </a:r>
            <a:endParaRPr lang="en-US" dirty="0">
              <a:cs typeface="Calibri"/>
            </a:endParaRPr>
          </a:p>
          <a:p>
            <a:endParaRPr lang="en-US">
              <a:cs typeface="+mn-lt"/>
            </a:endParaRPr>
          </a:p>
        </p:txBody>
      </p:sp>
      <p:sp>
        <p:nvSpPr>
          <p:cNvPr id="4" name="Slide Number Placeholder 3"/>
          <p:cNvSpPr>
            <a:spLocks noGrp="1"/>
          </p:cNvSpPr>
          <p:nvPr>
            <p:ph type="sldNum" sz="quarter" idx="5"/>
          </p:nvPr>
        </p:nvSpPr>
        <p:spPr/>
        <p:txBody>
          <a:bodyPr/>
          <a:lstStyle/>
          <a:p>
            <a:fld id="{6B1DF55A-E54E-433C-AE06-5EDF5ACBCB08}" type="slidenum">
              <a:rPr lang="en-US"/>
              <a:t>6</a:t>
            </a:fld>
            <a:endParaRPr lang="en-US"/>
          </a:p>
        </p:txBody>
      </p:sp>
    </p:spTree>
    <p:extLst>
      <p:ext uri="{BB962C8B-B14F-4D97-AF65-F5344CB8AC3E}">
        <p14:creationId xmlns:p14="http://schemas.microsoft.com/office/powerpoint/2010/main" val="571089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PT Root UI_Regular"/>
              </a:rPr>
              <a:t>Data extraction in popular response formats, such as JSON, XML, HTML, </a:t>
            </a:r>
            <a:r>
              <a:rPr lang="en-US" b="0" i="0" dirty="0" err="1">
                <a:solidFill>
                  <a:srgbClr val="000000"/>
                </a:solidFill>
                <a:effectLst/>
                <a:latin typeface="PT Root UI_Regular"/>
              </a:rPr>
              <a:t>etc</a:t>
            </a:r>
            <a:endParaRPr lang="en-US" b="0" i="0" dirty="0">
              <a:solidFill>
                <a:srgbClr val="000000"/>
              </a:solidFill>
              <a:effectLst/>
              <a:latin typeface="PT Root UI_Regula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PT Root UI_Regular"/>
              </a:rPr>
              <a:t>Test recording for native applications and browsers</a:t>
            </a:r>
          </a:p>
          <a:p>
            <a:r>
              <a:rPr lang="en-US" b="0" i="0" dirty="0">
                <a:solidFill>
                  <a:srgbClr val="000000"/>
                </a:solidFill>
                <a:effectLst/>
                <a:latin typeface="PT Root UI_Regular"/>
              </a:rPr>
              <a:t>Excellent support community</a:t>
            </a:r>
          </a:p>
          <a:p>
            <a:r>
              <a:rPr lang="en-US" b="0" i="0" dirty="0">
                <a:solidFill>
                  <a:srgbClr val="000000"/>
                </a:solidFill>
                <a:effectLst/>
                <a:latin typeface="PT Root UI_Regular"/>
              </a:rPr>
              <a:t>It offers users various capabilities for performance testing and integration.</a:t>
            </a:r>
          </a:p>
          <a:p>
            <a:r>
              <a:rPr lang="en-US" b="0" i="0" dirty="0">
                <a:solidFill>
                  <a:srgbClr val="000000"/>
                </a:solidFill>
                <a:effectLst/>
                <a:latin typeface="PT Root UI_Regular"/>
              </a:rPr>
              <a:t>users of the tool can easily customize and develop features within the existing framework.</a:t>
            </a:r>
          </a:p>
          <a:p>
            <a:endParaRPr lang="en-US" b="0" i="0" dirty="0">
              <a:solidFill>
                <a:srgbClr val="000000"/>
              </a:solidFill>
              <a:effectLst/>
              <a:latin typeface="PT Root UI_Regular"/>
            </a:endParaRPr>
          </a:p>
          <a:p>
            <a:r>
              <a:rPr lang="en-US" b="0" i="0" dirty="0">
                <a:solidFill>
                  <a:srgbClr val="000000"/>
                </a:solidFill>
                <a:effectLst/>
                <a:latin typeface="PT Root UI_Regular"/>
              </a:rPr>
              <a:t>Cons</a:t>
            </a:r>
          </a:p>
          <a:p>
            <a:endParaRPr lang="en-US" b="0" i="0" dirty="0">
              <a:solidFill>
                <a:srgbClr val="000000"/>
              </a:solidFill>
              <a:effectLst/>
              <a:latin typeface="PT Root UI_Regular"/>
            </a:endParaRPr>
          </a:p>
          <a:p>
            <a:pPr algn="l">
              <a:buFont typeface="Arial" panose="020B0604020202020204" pitchFamily="34" charset="0"/>
              <a:buChar char="•"/>
            </a:pPr>
            <a:r>
              <a:rPr lang="en-US" b="0" i="0" dirty="0">
                <a:solidFill>
                  <a:srgbClr val="000000"/>
                </a:solidFill>
                <a:effectLst/>
                <a:latin typeface="PT Root UI_Regular"/>
              </a:rPr>
              <a:t>Memory consumption for the application can be high when used in GUI mode</a:t>
            </a:r>
          </a:p>
          <a:p>
            <a:pPr algn="l">
              <a:buFont typeface="Arial" panose="020B0604020202020204" pitchFamily="34" charset="0"/>
              <a:buChar char="•"/>
            </a:pPr>
            <a:r>
              <a:rPr lang="en-US" b="0" i="0" dirty="0">
                <a:solidFill>
                  <a:srgbClr val="000000"/>
                </a:solidFill>
                <a:effectLst/>
                <a:latin typeface="PT Root UI_Regular"/>
              </a:rPr>
              <a:t>After a certain limit, high memory consumption causes errors for a large number of users</a:t>
            </a:r>
          </a:p>
          <a:p>
            <a:pPr algn="l">
              <a:buFont typeface="Arial" panose="020B0604020202020204" pitchFamily="34" charset="0"/>
              <a:buChar char="•"/>
            </a:pPr>
            <a:r>
              <a:rPr lang="en-US" b="0" i="0" dirty="0">
                <a:solidFill>
                  <a:srgbClr val="000000"/>
                </a:solidFill>
                <a:effectLst/>
                <a:latin typeface="PT Root UI_Regular"/>
              </a:rPr>
              <a:t>Can be difficult to test complex applications using JavaScript</a:t>
            </a:r>
            <a:endParaRPr lang="en-US" dirty="0"/>
          </a:p>
        </p:txBody>
      </p:sp>
      <p:sp>
        <p:nvSpPr>
          <p:cNvPr id="4" name="Slide Number Placeholder 3"/>
          <p:cNvSpPr>
            <a:spLocks noGrp="1"/>
          </p:cNvSpPr>
          <p:nvPr>
            <p:ph type="sldNum" sz="quarter" idx="5"/>
          </p:nvPr>
        </p:nvSpPr>
        <p:spPr/>
        <p:txBody>
          <a:bodyPr/>
          <a:lstStyle/>
          <a:p>
            <a:fld id="{6B1DF55A-E54E-433C-AE06-5EDF5ACBCB08}" type="slidenum">
              <a:rPr lang="en-US" smtClean="0"/>
              <a:t>11</a:t>
            </a:fld>
            <a:endParaRPr lang="en-US"/>
          </a:p>
        </p:txBody>
      </p:sp>
    </p:spTree>
    <p:extLst>
      <p:ext uri="{BB962C8B-B14F-4D97-AF65-F5344CB8AC3E}">
        <p14:creationId xmlns:p14="http://schemas.microsoft.com/office/powerpoint/2010/main" val="3416364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00150" lvl="2" indent="-285750">
              <a:buFont typeface="Wingdings" panose="05000000000000000000" pitchFamily="2" charset="2"/>
              <a:buChar char="q"/>
            </a:pPr>
            <a:r>
              <a:rPr lang="en-US" b="0" i="0" dirty="0">
                <a:solidFill>
                  <a:srgbClr val="000000"/>
                </a:solidFill>
                <a:effectLst/>
                <a:latin typeface="Arial" panose="020B0604020202020204" pitchFamily="34" charset="0"/>
              </a:rPr>
              <a:t>the thread group elements control the number of threads JMeter will use during the test.</a:t>
            </a:r>
            <a:endParaRPr lang="en-US" sz="1200" dirty="0">
              <a:solidFill>
                <a:srgbClr val="000000"/>
              </a:solidFill>
              <a:latin typeface="+mj-lt"/>
            </a:endParaRPr>
          </a:p>
          <a:p>
            <a:pPr marL="1200150" lvl="2" indent="-285750">
              <a:buFont typeface="Wingdings" panose="05000000000000000000" pitchFamily="2" charset="2"/>
              <a:buChar char="q"/>
            </a:pPr>
            <a:endParaRPr lang="en-US" sz="1200" dirty="0">
              <a:solidFill>
                <a:srgbClr val="000000"/>
              </a:solidFill>
              <a:latin typeface="+mj-lt"/>
            </a:endParaRPr>
          </a:p>
          <a:p>
            <a:pPr marL="1200150" lvl="2" indent="-285750">
              <a:buFont typeface="Wingdings" panose="05000000000000000000" pitchFamily="2" charset="2"/>
              <a:buChar char="q"/>
            </a:pPr>
            <a:r>
              <a:rPr lang="en-US" sz="1200" dirty="0">
                <a:solidFill>
                  <a:srgbClr val="000000"/>
                </a:solidFill>
                <a:latin typeface="+mj-lt"/>
              </a:rPr>
              <a:t>L</a:t>
            </a:r>
            <a:r>
              <a:rPr lang="en-US" sz="1200" b="0" i="0" dirty="0">
                <a:solidFill>
                  <a:srgbClr val="000000"/>
                </a:solidFill>
                <a:effectLst/>
                <a:latin typeface="+mj-lt"/>
              </a:rPr>
              <a:t>ogic controllers: </a:t>
            </a:r>
            <a:r>
              <a:rPr lang="en-US" b="0" i="0" dirty="0">
                <a:solidFill>
                  <a:srgbClr val="000000"/>
                </a:solidFill>
                <a:effectLst/>
                <a:latin typeface="Arial" panose="020B0604020202020204" pitchFamily="34" charset="0"/>
              </a:rPr>
              <a:t>order of processing of Samplers in a Thread. Logic controllers can change the order of a request coming from any of their child elements. Some examples are − For Controller, While Controller, Loop Controller, IF Controller, </a:t>
            </a:r>
          </a:p>
          <a:p>
            <a:pPr marL="1200150" lvl="2" indent="-285750">
              <a:buFont typeface="Wingdings" panose="05000000000000000000" pitchFamily="2" charset="2"/>
              <a:buChar char="q"/>
            </a:pPr>
            <a:r>
              <a:rPr lang="en-US" sz="1200" b="0" i="0" dirty="0">
                <a:solidFill>
                  <a:srgbClr val="000000"/>
                </a:solidFill>
                <a:effectLst/>
                <a:latin typeface="+mj-lt"/>
              </a:rPr>
              <a:t>Sampler: </a:t>
            </a:r>
            <a:r>
              <a:rPr lang="en-US" b="0" i="0" dirty="0">
                <a:solidFill>
                  <a:srgbClr val="000000"/>
                </a:solidFill>
                <a:effectLst/>
                <a:latin typeface="Arial" panose="020B0604020202020204" pitchFamily="34" charset="0"/>
              </a:rPr>
              <a:t>Samplers allow JMeter to send specific types of requests to a serve</a:t>
            </a:r>
            <a:endParaRPr lang="en-US" sz="1200" b="0" i="0" dirty="0">
              <a:solidFill>
                <a:srgbClr val="000000"/>
              </a:solidFill>
              <a:effectLst/>
              <a:latin typeface="+mj-lt"/>
            </a:endParaRPr>
          </a:p>
          <a:p>
            <a:pPr marL="1200150" lvl="2" indent="-285750">
              <a:buFont typeface="Wingdings" panose="05000000000000000000" pitchFamily="2" charset="2"/>
              <a:buChar char="q"/>
            </a:pPr>
            <a:r>
              <a:rPr lang="en-US" sz="1200" dirty="0">
                <a:solidFill>
                  <a:srgbClr val="000000"/>
                </a:solidFill>
                <a:latin typeface="+mj-lt"/>
              </a:rPr>
              <a:t>G</a:t>
            </a:r>
            <a:r>
              <a:rPr lang="en-US" sz="1200" b="0" i="0" dirty="0">
                <a:solidFill>
                  <a:srgbClr val="000000"/>
                </a:solidFill>
                <a:effectLst/>
                <a:latin typeface="+mj-lt"/>
              </a:rPr>
              <a:t>enerating controllers</a:t>
            </a:r>
          </a:p>
          <a:p>
            <a:pPr marL="1200150" lvl="2" indent="-285750">
              <a:buFont typeface="Wingdings" panose="05000000000000000000" pitchFamily="2" charset="2"/>
              <a:buChar char="q"/>
            </a:pPr>
            <a:r>
              <a:rPr lang="en-US" sz="1200" dirty="0">
                <a:solidFill>
                  <a:srgbClr val="000000"/>
                </a:solidFill>
                <a:latin typeface="+mj-lt"/>
              </a:rPr>
              <a:t>L</a:t>
            </a:r>
            <a:r>
              <a:rPr lang="en-US" sz="1200" b="0" i="0" dirty="0">
                <a:solidFill>
                  <a:srgbClr val="000000"/>
                </a:solidFill>
                <a:effectLst/>
                <a:latin typeface="+mj-lt"/>
              </a:rPr>
              <a:t>isteners: </a:t>
            </a:r>
            <a:r>
              <a:rPr lang="en-US" b="0" i="0" dirty="0">
                <a:solidFill>
                  <a:srgbClr val="000000"/>
                </a:solidFill>
                <a:effectLst/>
                <a:latin typeface="Arial" panose="020B0604020202020204" pitchFamily="34" charset="0"/>
              </a:rPr>
              <a:t>let you view the results of Samplers in the form of tables, graphs, trees, or simple text in some log files</a:t>
            </a:r>
            <a:endParaRPr lang="en-US" sz="1200" b="0" i="0" dirty="0">
              <a:solidFill>
                <a:srgbClr val="000000"/>
              </a:solidFill>
              <a:effectLst/>
              <a:latin typeface="+mj-lt"/>
            </a:endParaRPr>
          </a:p>
          <a:p>
            <a:pPr marL="1200150" lvl="2" indent="-285750">
              <a:buFont typeface="Wingdings" panose="05000000000000000000" pitchFamily="2" charset="2"/>
              <a:buChar char="q"/>
            </a:pPr>
            <a:r>
              <a:rPr lang="en-US" sz="1200" b="0" i="0" dirty="0">
                <a:solidFill>
                  <a:srgbClr val="000000"/>
                </a:solidFill>
                <a:effectLst/>
                <a:latin typeface="+mj-lt"/>
              </a:rPr>
              <a:t> Timers: </a:t>
            </a:r>
            <a:r>
              <a:rPr lang="en-US" b="0" i="0" dirty="0">
                <a:solidFill>
                  <a:srgbClr val="000000"/>
                </a:solidFill>
                <a:effectLst/>
                <a:latin typeface="Arial" panose="020B0604020202020204" pitchFamily="34" charset="0"/>
              </a:rPr>
              <a:t>You can add a timer element which allows you to define a period to wait between each request.</a:t>
            </a:r>
            <a:endParaRPr lang="en-US" sz="1200" b="0" i="0" dirty="0">
              <a:solidFill>
                <a:srgbClr val="000000"/>
              </a:solidFill>
              <a:effectLst/>
              <a:latin typeface="+mj-lt"/>
            </a:endParaRPr>
          </a:p>
          <a:p>
            <a:pPr marL="1200150" lvl="2" indent="-285750">
              <a:buFont typeface="Wingdings" panose="05000000000000000000" pitchFamily="2" charset="2"/>
              <a:buChar char="q"/>
            </a:pPr>
            <a:r>
              <a:rPr lang="en-US" sz="1200" b="0" i="0" dirty="0">
                <a:solidFill>
                  <a:srgbClr val="000000"/>
                </a:solidFill>
                <a:effectLst/>
                <a:latin typeface="+mj-lt"/>
              </a:rPr>
              <a:t>Assertions:</a:t>
            </a:r>
            <a:r>
              <a:rPr lang="en-US" b="0" i="0" dirty="0">
                <a:solidFill>
                  <a:srgbClr val="000000"/>
                </a:solidFill>
                <a:effectLst/>
                <a:latin typeface="Arial" panose="020B0604020202020204" pitchFamily="34" charset="0"/>
              </a:rPr>
              <a:t> include some validation test on the response of your request made using a Sampler.</a:t>
            </a:r>
            <a:endParaRPr lang="en-US" sz="1200" b="0" i="0" dirty="0">
              <a:solidFill>
                <a:srgbClr val="000000"/>
              </a:solidFill>
              <a:effectLst/>
              <a:latin typeface="+mj-lt"/>
            </a:endParaRPr>
          </a:p>
          <a:p>
            <a:pPr marL="1200150" lvl="2" indent="-285750">
              <a:buFont typeface="Wingdings" panose="05000000000000000000" pitchFamily="2" charset="2"/>
              <a:buChar char="q"/>
            </a:pPr>
            <a:r>
              <a:rPr lang="en-US" sz="1200" dirty="0">
                <a:solidFill>
                  <a:srgbClr val="000000"/>
                </a:solidFill>
                <a:latin typeface="+mj-lt"/>
              </a:rPr>
              <a:t>C</a:t>
            </a:r>
            <a:r>
              <a:rPr lang="en-US" sz="1200" b="0" i="0" dirty="0">
                <a:solidFill>
                  <a:srgbClr val="000000"/>
                </a:solidFill>
                <a:effectLst/>
                <a:latin typeface="+mj-lt"/>
              </a:rPr>
              <a:t>onfiguration elements: </a:t>
            </a:r>
            <a:r>
              <a:rPr lang="en-US" b="0" i="0" dirty="0">
                <a:solidFill>
                  <a:srgbClr val="000000"/>
                </a:solidFill>
                <a:effectLst/>
                <a:latin typeface="Arial" panose="020B0604020202020204" pitchFamily="34" charset="0"/>
              </a:rPr>
              <a:t>Configuration Elements allow you to create defaults and variables to be used by Samplers.</a:t>
            </a:r>
            <a:endParaRPr lang="en-US" sz="1200" dirty="0">
              <a:latin typeface="+mj-lt"/>
            </a:endParaRPr>
          </a:p>
          <a:p>
            <a:endParaRPr lang="en-US" dirty="0"/>
          </a:p>
        </p:txBody>
      </p:sp>
      <p:sp>
        <p:nvSpPr>
          <p:cNvPr id="4" name="Slide Number Placeholder 3"/>
          <p:cNvSpPr>
            <a:spLocks noGrp="1"/>
          </p:cNvSpPr>
          <p:nvPr>
            <p:ph type="sldNum" sz="quarter" idx="5"/>
          </p:nvPr>
        </p:nvSpPr>
        <p:spPr/>
        <p:txBody>
          <a:bodyPr/>
          <a:lstStyle/>
          <a:p>
            <a:fld id="{6B1DF55A-E54E-433C-AE06-5EDF5ACBCB08}" type="slidenum">
              <a:rPr lang="en-US" smtClean="0"/>
              <a:t>12</a:t>
            </a:fld>
            <a:endParaRPr lang="en-US"/>
          </a:p>
        </p:txBody>
      </p:sp>
    </p:spTree>
    <p:extLst>
      <p:ext uri="{BB962C8B-B14F-4D97-AF65-F5344CB8AC3E}">
        <p14:creationId xmlns:p14="http://schemas.microsoft.com/office/powerpoint/2010/main" val="1931410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https://www.youtube.com/watch?v=tTgyrSWlj5s&amp;ab_channel=edureka%21</a:t>
            </a:r>
            <a:endParaRPr lang="en-US"/>
          </a:p>
          <a:p>
            <a:r>
              <a:rPr lang="en-US">
                <a:hlinkClick r:id="rId4"/>
              </a:rPr>
              <a:t>https://www.youtube.com/watch?v=tTgyrSWlj5s</a:t>
            </a:r>
            <a:endParaRPr lang="en-US">
              <a:cs typeface="Calibri"/>
              <a:hlinkClick r:id="rId4"/>
            </a:endParaRPr>
          </a:p>
          <a:p>
            <a:r>
              <a:rPr lang="en-US">
                <a:hlinkClick r:id="rId5"/>
              </a:rPr>
              <a:t>https://www.youtube.com/watch?v=mXGcBvWYl-U&amp;ab_channel=edureka%21</a:t>
            </a:r>
            <a:endParaRPr lang="en-US">
              <a:cs typeface="Calibri"/>
              <a:hlinkClick r:id="rId5"/>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6B1DF55A-E54E-433C-AE06-5EDF5ACBCB08}" type="slidenum">
              <a:rPr lang="en-US"/>
              <a:t>15</a:t>
            </a:fld>
            <a:endParaRPr lang="en-US"/>
          </a:p>
        </p:txBody>
      </p:sp>
    </p:spTree>
    <p:extLst>
      <p:ext uri="{BB962C8B-B14F-4D97-AF65-F5344CB8AC3E}">
        <p14:creationId xmlns:p14="http://schemas.microsoft.com/office/powerpoint/2010/main" val="624251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317D1EC0-23FF-4FC8-B22D-E34878EAA4C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AB929A7-258C-4469-AAB4-A67D713F7A80}"/>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A635CDB-2D00-49D5-B26E-0694A25000C7}"/>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4288D7A-F857-418D-92F2-368E841B9F27}"/>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1084F50-7F3C-4A4A-877E-FFD9EC7CD88B}"/>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31E64C1-F4C0-4A94-B319-BB1A0A2450B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63D8374-8052-417F-AB69-B97EAC43D51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7750734-4D51-4019-A003-38A3DE49B434}"/>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1B693D1-DBA2-4D3B-9B37-D9EE8C4112F4}"/>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CD3EA8-E4C0-4AF6-817F-F9F29157A499}"/>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170FB3-B397-4AC9-85FD-65388F26D90A}"/>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5EC0B9-49C7-4777-AEC5-B5EF8DE40498}"/>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902048B-30F7-4434-87A5-140F9BB4BEB1}"/>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500A6E2-A41C-4751-8A4E-9A0C5718D930}"/>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259517-7BE7-45F9-81C0-3A6362BF143C}"/>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0652F56-7B71-42B2-AB68-22204A6DF17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059830E-1C3D-4D42-8789-524971CB4657}"/>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53325A7-86D3-4B52-A7E3-ADDF408B4067}"/>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D53F46F-EC12-484C-A4E7-791E57687AC1}"/>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4ED9CA-8950-47B8-A9ED-22B45CE15FB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4429F7B-9FD7-438F-8ECA-3FCAD006180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C558100-D455-4B41-890C-BCC898B2D165}"/>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886397-398A-4318-BE16-2CBAC1902F9E}"/>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D32A3A6-CE6E-4ABD-8522-2C8DC88C070E}"/>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9014C09-5B84-4798-8BDE-C80D76E67B8E}"/>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A29EB9E-ED9D-4C69-8A26-9A7A0A83056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A2899F9-1795-416F-8F3D-26EEB684DB6A}"/>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3043474-8625-495C-BD06-3627FD286C55}"/>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432CE47-7631-408E-8DDC-79EE378B707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2C8832D-8B8D-4036-B913-2D363143274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CCEFEAF-E87B-4FF2-A947-94CABAA0610D}"/>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43A7CD3-94E1-42A9-BAB7-2AFCD9FCBD10}"/>
              </a:ext>
            </a:extLst>
          </p:cNvPr>
          <p:cNvSpPr>
            <a:spLocks noGrp="1"/>
          </p:cNvSpPr>
          <p:nvPr>
            <p:ph type="ctrTitle"/>
          </p:nvPr>
        </p:nvSpPr>
        <p:spPr>
          <a:xfrm>
            <a:off x="691078" y="722903"/>
            <a:ext cx="10495904" cy="2460770"/>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8467609B-8FD3-4FF7-8EBC-6619CA868B33}"/>
              </a:ext>
            </a:extLst>
          </p:cNvPr>
          <p:cNvSpPr>
            <a:spLocks noGrp="1"/>
          </p:cNvSpPr>
          <p:nvPr>
            <p:ph type="subTitle" idx="1"/>
          </p:nvPr>
        </p:nvSpPr>
        <p:spPr>
          <a:xfrm>
            <a:off x="691078" y="3428997"/>
            <a:ext cx="10495904" cy="2306639"/>
          </a:xfrm>
        </p:spPr>
        <p:txBody>
          <a:bodyPr/>
          <a:lstStyle>
            <a:lvl1pPr marL="0" indent="0" algn="l">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9" name="Right Triangle 3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ACC7A76F-3401-4F50-AE85-8F2AA247B99F}"/>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5" name="Footer Placeholder 4">
            <a:extLst>
              <a:ext uri="{FF2B5EF4-FFF2-40B4-BE49-F238E27FC236}">
                <a16:creationId xmlns:a16="http://schemas.microsoft.com/office/drawing/2014/main" id="{DEF02E50-D34E-4DD4-8B3B-55D08F25F50A}"/>
              </a:ext>
            </a:extLst>
          </p:cNvPr>
          <p:cNvSpPr>
            <a:spLocks noGrp="1"/>
          </p:cNvSpPr>
          <p:nvPr>
            <p:ph type="ftr" sz="quarter" idx="11"/>
          </p:nvPr>
        </p:nvSpPr>
        <p:spPr>
          <a:xfrm>
            <a:off x="691078" y="236364"/>
            <a:ext cx="4114800" cy="417126"/>
          </a:xfrm>
        </p:spPr>
        <p:txBody>
          <a:bodyPr/>
          <a:lstStyle/>
          <a:p>
            <a:endParaRPr lang="en-US"/>
          </a:p>
        </p:txBody>
      </p:sp>
      <p:sp>
        <p:nvSpPr>
          <p:cNvPr id="6" name="Slide Number Placeholder 5">
            <a:extLst>
              <a:ext uri="{FF2B5EF4-FFF2-40B4-BE49-F238E27FC236}">
                <a16:creationId xmlns:a16="http://schemas.microsoft.com/office/drawing/2014/main" id="{37B53B71-D2FA-4DDC-9C9C-E26F7B591A8E}"/>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1159064187"/>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BD70F-ACE4-4595-845E-2296BDF83B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978CD9-E0B5-4B48-8366-91E6D22C9F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FAF4B4-44D3-4E29-B235-A1B868207789}"/>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5" name="Footer Placeholder 4">
            <a:extLst>
              <a:ext uri="{FF2B5EF4-FFF2-40B4-BE49-F238E27FC236}">
                <a16:creationId xmlns:a16="http://schemas.microsoft.com/office/drawing/2014/main" id="{E2D7BA37-9639-480E-84AB-EA277225CA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BFC658-154E-48DE-AD31-813E5170C93C}"/>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956108328"/>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5405209-5179-4359-91ED-1B1A46619A99}"/>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0E32344F-3BE0-4CE8-B1BD-9ABD425E1C0D}"/>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99DE306-F4FB-4730-A066-ADF38D739563}"/>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CB32885-303F-477F-A081-27425944F230}"/>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0C0C0B-4CD0-467D-A382-2B2415102C48}"/>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788DF0F-327F-43A5-AB71-3D32053D83CA}"/>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98A0902-2662-4911-A532-AA6310861479}"/>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BDA4F7-23F4-46D1-8B7E-A21DD84083E1}"/>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C9FC2-8808-438E-8FFB-5FE416BFB5C8}"/>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4694E5-71F9-4210-9BE8-FC12CC177BD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B37E805-A7E5-4906-B0C5-1373F3DA962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A4CD964-FBD6-41AB-8A02-9509A2BAC11F}"/>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CD7FF8-E827-4E0A-BCE2-CCB34EDAC0F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5C4AD6BB-F1EE-4FB8-96E8-6890447800EC}"/>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E935057-E0A3-4DAE-B9C8-6E818D7A7205}"/>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308DDF69-1C14-453C-BC3A-37D3FE69DFC7}"/>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6C26D82-15BA-4B2E-A42D-2ECA8012D307}"/>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F73B67-E5E9-4000-91DA-034B2127EFD2}"/>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AFAC1B5-F0DD-4FC0-B4C9-77CB29DF442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ACB3DB-54B2-4CEE-A791-C6FC6C758DAE}"/>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8324004-1030-47D9-B817-425FF6ECC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AA001C4-81AB-4FA6-ADAA-C8618056353B}"/>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D1DAD34-7844-4F16-9874-F51F2A23B9EA}"/>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7DCBC6D-1BDA-4CB1-A3EC-59F240C8FA19}"/>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5B3C1A0-58E7-47E4-831B-CF3EE21D1E90}"/>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09FAA-E123-4FE4-B67A-9EBDE1A3130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317B7C6-C816-4A58-B184-135E4FD19F5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4D22ABB-4CE8-47DC-80BF-39B3E4CF7048}"/>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A17DE37-A292-4031-AF42-CDB00A13EE76}"/>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73EF673-CB75-435F-9BF3-7594EC3ADF8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35F4581-15F6-47EE-87D0-1132A093DBA5}"/>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65CF984-F5BD-45C4-9A12-B02DB4F044E1}"/>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39" name="Right Triangle 38">
            <a:extLst>
              <a:ext uri="{FF2B5EF4-FFF2-40B4-BE49-F238E27FC236}">
                <a16:creationId xmlns:a16="http://schemas.microsoft.com/office/drawing/2014/main" id="{ACE66A86-8455-497B-9CA4-F460A19E5FBB}"/>
              </a:ext>
              <a:ext uri="{C183D7F6-B498-43B3-948B-1728B52AA6E4}">
                <adec:decorative xmlns:adec="http://schemas.microsoft.com/office/drawing/2017/decorative" val="1"/>
              </a:ext>
            </a:extLst>
          </p:cNvPr>
          <p:cNvSpPr/>
          <p:nvPr/>
        </p:nvSpPr>
        <p:spPr>
          <a:xfrm rot="18900000">
            <a:off x="7770390" y="-28737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Vertical Title 1">
            <a:extLst>
              <a:ext uri="{FF2B5EF4-FFF2-40B4-BE49-F238E27FC236}">
                <a16:creationId xmlns:a16="http://schemas.microsoft.com/office/drawing/2014/main" id="{5868C62B-71EF-4824-9EE8-6CAE17984232}"/>
              </a:ext>
            </a:extLst>
          </p:cNvPr>
          <p:cNvSpPr>
            <a:spLocks noGrp="1"/>
          </p:cNvSpPr>
          <p:nvPr>
            <p:ph type="title" orient="vert"/>
          </p:nvPr>
        </p:nvSpPr>
        <p:spPr>
          <a:xfrm>
            <a:off x="7707774" y="715616"/>
            <a:ext cx="3295876" cy="502659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43E4C8-4AA9-49D7-BF71-1AB5F2CFE1FC}"/>
              </a:ext>
            </a:extLst>
          </p:cNvPr>
          <p:cNvSpPr>
            <a:spLocks noGrp="1"/>
          </p:cNvSpPr>
          <p:nvPr>
            <p:ph type="body" orient="vert" idx="1"/>
          </p:nvPr>
        </p:nvSpPr>
        <p:spPr>
          <a:xfrm>
            <a:off x="683588" y="715616"/>
            <a:ext cx="6770448" cy="5026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7898B3-014E-440B-BA4E-106339212804}"/>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5" name="Footer Placeholder 4">
            <a:extLst>
              <a:ext uri="{FF2B5EF4-FFF2-40B4-BE49-F238E27FC236}">
                <a16:creationId xmlns:a16="http://schemas.microsoft.com/office/drawing/2014/main" id="{81C22643-CE63-4C3E-B437-5A1A5EF911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D1CE5E-160A-4B37-94E2-3D9DC75BFFAF}"/>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17625142"/>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8D6B-70A2-430A-9F5D-DA093D8C16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4A2845-6CA6-4745-A951-25B8D5319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049424-7A20-4BA1-9F60-671A5DBB3B13}"/>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5" name="Footer Placeholder 4">
            <a:extLst>
              <a:ext uri="{FF2B5EF4-FFF2-40B4-BE49-F238E27FC236}">
                <a16:creationId xmlns:a16="http://schemas.microsoft.com/office/drawing/2014/main" id="{4F1BD2B2-E17F-402E-8EA3-5C7C1118A8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D23070-8658-4AC0-B2A3-4BE605A840F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368495894"/>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69DB7AC-F7D7-430A-A2A7-CD3EBBF1D35D}"/>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8" name="Straight Connector 7">
              <a:extLst>
                <a:ext uri="{FF2B5EF4-FFF2-40B4-BE49-F238E27FC236}">
                  <a16:creationId xmlns:a16="http://schemas.microsoft.com/office/drawing/2014/main" id="{66AAF10E-F092-4160-BF4A-FF568555B790}"/>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341C04-9B94-4385-A661-7B8C17000497}"/>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4C1D709-6A0F-409C-B2D0-C248E562265E}"/>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999BE53-BA11-4B67-BFBB-6281DB50C75D}"/>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662D93-31C1-4DFB-A938-E631F89AA9F0}"/>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7ECC8DA-0BEC-4508-89D4-12FA35B481F5}"/>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DC8E6C-1B78-4B89-82DD-BBA778CD1482}"/>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E5F54A-0315-4B15-B865-1F0460526260}"/>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D7F352-DE39-4835-8D3F-69CDEC490F1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9D6F20A-F777-4F41-B23B-735A64FA5DA3}"/>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1BBADBA-0F74-418B-BC50-AD44596C3EF8}"/>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918BE26-88E5-457C-8095-745F34D1536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B269E0-E058-4340-B93D-7D40FFF521F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DDD9AEE-5501-4385-B339-4616F567B53D}"/>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4D29C61-8926-4C98-882B-AB90108C8386}"/>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C585F9-B633-4F7E-AADE-75079DC17158}"/>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5DC6366-5525-4FBC-9886-D4409F6B2993}"/>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C03CF9-098C-4140-806A-023D3DC3F2E3}"/>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9C41BC4-89DF-4EC4-A141-9EF16D8EEB5B}"/>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32AD067-E64C-499E-9C0A-A7252587441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653DD54-FA2B-4B91-A94E-3C46AE21B385}"/>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586AC204-156B-442E-B028-01036BD1F26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03512DE-F013-431A-9F6E-ADDA88FB2DD5}"/>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E95FEE1-61A9-4065-B9F8-5589180AC62B}"/>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28AA59-C1FA-46C0-BFDD-1C1D3404C81C}"/>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A5C99EE-B791-470A-8639-0357A751EB43}"/>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54F4204-F48B-4AF5-B11E-0CE7D972AC3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76643FE-3966-4B82-9623-C61A56EDD20C}"/>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D769C5-B1B1-45BD-A40A-67E6568C843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A511707-50C7-48B2-81F7-5C82BF57795C}"/>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38D44F3-CCFE-48A0-8414-FFF5E43D9184}"/>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D126FE0-8204-40BB-AD46-4A0C7A47514C}"/>
              </a:ext>
            </a:extLst>
          </p:cNvPr>
          <p:cNvSpPr>
            <a:spLocks noGrp="1"/>
          </p:cNvSpPr>
          <p:nvPr>
            <p:ph type="title"/>
          </p:nvPr>
        </p:nvSpPr>
        <p:spPr>
          <a:xfrm>
            <a:off x="691078" y="718115"/>
            <a:ext cx="10312571" cy="2781501"/>
          </a:xfrm>
        </p:spPr>
        <p:txBody>
          <a:bodyPr anchor="b">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CB25E350-4200-419C-A167-527DD6B77792}"/>
              </a:ext>
            </a:extLst>
          </p:cNvPr>
          <p:cNvSpPr>
            <a:spLocks noGrp="1"/>
          </p:cNvSpPr>
          <p:nvPr>
            <p:ph type="body" idx="1"/>
          </p:nvPr>
        </p:nvSpPr>
        <p:spPr>
          <a:xfrm>
            <a:off x="691078" y="3753350"/>
            <a:ext cx="10312571" cy="1991572"/>
          </a:xfrm>
        </p:spPr>
        <p:txBody>
          <a:bodyPr/>
          <a:lstStyle>
            <a:lvl1pPr marL="0" indent="0">
              <a:buNone/>
              <a:defRPr lang="en-US" sz="2400" kern="120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Right Triangle 38">
            <a:extLst>
              <a:ext uri="{FF2B5EF4-FFF2-40B4-BE49-F238E27FC236}">
                <a16:creationId xmlns:a16="http://schemas.microsoft.com/office/drawing/2014/main" id="{6741F519-22CF-4C01-B140-5480DBAB30F8}"/>
              </a:ext>
              <a:ext uri="{C183D7F6-B498-43B3-948B-1728B52AA6E4}">
                <adec:decorative xmlns:adec="http://schemas.microsoft.com/office/drawing/2017/decorative" val="1"/>
              </a:ext>
            </a:extLst>
          </p:cNvPr>
          <p:cNvSpPr/>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ate Placeholder 3">
            <a:extLst>
              <a:ext uri="{FF2B5EF4-FFF2-40B4-BE49-F238E27FC236}">
                <a16:creationId xmlns:a16="http://schemas.microsoft.com/office/drawing/2014/main" id="{D05D1550-9064-4767-B70A-3501AF956C94}"/>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5" name="Footer Placeholder 4">
            <a:extLst>
              <a:ext uri="{FF2B5EF4-FFF2-40B4-BE49-F238E27FC236}">
                <a16:creationId xmlns:a16="http://schemas.microsoft.com/office/drawing/2014/main" id="{581E1C33-2E8E-4041-9683-12048CB8AB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D36992-B921-4F3F-9C4A-0D67E618D114}"/>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4198875050"/>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CFDF5-4B31-4F1B-83BA-82A9510379F2}"/>
              </a:ext>
            </a:extLst>
          </p:cNvPr>
          <p:cNvSpPr>
            <a:spLocks noGrp="1"/>
          </p:cNvSpPr>
          <p:nvPr>
            <p:ph type="title"/>
          </p:nvPr>
        </p:nvSpPr>
        <p:spPr>
          <a:xfrm>
            <a:off x="691078" y="722903"/>
            <a:ext cx="10312571" cy="1354844"/>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14EC9A6-F718-4497-8A75-637EE17458E0}"/>
              </a:ext>
            </a:extLst>
          </p:cNvPr>
          <p:cNvSpPr>
            <a:spLocks noGrp="1"/>
          </p:cNvSpPr>
          <p:nvPr>
            <p:ph sz="half" idx="1"/>
          </p:nvPr>
        </p:nvSpPr>
        <p:spPr>
          <a:xfrm>
            <a:off x="691078" y="2345843"/>
            <a:ext cx="500958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503E57-9695-4508-9778-B3DB1FB5FAB6}"/>
              </a:ext>
            </a:extLst>
          </p:cNvPr>
          <p:cNvSpPr>
            <a:spLocks noGrp="1"/>
          </p:cNvSpPr>
          <p:nvPr>
            <p:ph sz="half" idx="2"/>
          </p:nvPr>
        </p:nvSpPr>
        <p:spPr>
          <a:xfrm>
            <a:off x="5935075" y="2345843"/>
            <a:ext cx="5068574" cy="3274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74CEE6-B9DC-4CCC-8F4C-0B4DADFB0195}"/>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6" name="Footer Placeholder 5">
            <a:extLst>
              <a:ext uri="{FF2B5EF4-FFF2-40B4-BE49-F238E27FC236}">
                <a16:creationId xmlns:a16="http://schemas.microsoft.com/office/drawing/2014/main" id="{2AC85191-5804-47C9-95EB-D49D715737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6B0A03-44F6-4299-B45D-E07A023906F0}"/>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82477120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920E6-CC97-4BD8-92FE-8F36024D0E38}"/>
              </a:ext>
            </a:extLst>
          </p:cNvPr>
          <p:cNvSpPr>
            <a:spLocks noGrp="1"/>
          </p:cNvSpPr>
          <p:nvPr>
            <p:ph type="title"/>
          </p:nvPr>
        </p:nvSpPr>
        <p:spPr>
          <a:xfrm>
            <a:off x="691078" y="722900"/>
            <a:ext cx="10320062" cy="1407505"/>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3872FB-EDD5-42FB-8A9A-279EAD4FB0D9}"/>
              </a:ext>
            </a:extLst>
          </p:cNvPr>
          <p:cNvSpPr>
            <a:spLocks noGrp="1"/>
          </p:cNvSpPr>
          <p:nvPr>
            <p:ph type="body" idx="1"/>
          </p:nvPr>
        </p:nvSpPr>
        <p:spPr>
          <a:xfrm>
            <a:off x="691078" y="2331481"/>
            <a:ext cx="4963444"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5F28C1-95C8-476A-8D93-D580DD39D8F7}"/>
              </a:ext>
            </a:extLst>
          </p:cNvPr>
          <p:cNvSpPr>
            <a:spLocks noGrp="1"/>
          </p:cNvSpPr>
          <p:nvPr>
            <p:ph sz="half" idx="2"/>
          </p:nvPr>
        </p:nvSpPr>
        <p:spPr>
          <a:xfrm>
            <a:off x="691078" y="2954564"/>
            <a:ext cx="4963444"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4315485-EE1A-41B0-873A-BA9D06E88BFD}"/>
              </a:ext>
            </a:extLst>
          </p:cNvPr>
          <p:cNvSpPr>
            <a:spLocks noGrp="1"/>
          </p:cNvSpPr>
          <p:nvPr>
            <p:ph type="body" sz="quarter" idx="3"/>
          </p:nvPr>
        </p:nvSpPr>
        <p:spPr>
          <a:xfrm>
            <a:off x="6103351" y="2331481"/>
            <a:ext cx="4900298" cy="54007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81A6FB-1583-4A1B-A4A7-C65062C57B73}"/>
              </a:ext>
            </a:extLst>
          </p:cNvPr>
          <p:cNvSpPr>
            <a:spLocks noGrp="1"/>
          </p:cNvSpPr>
          <p:nvPr>
            <p:ph sz="quarter" idx="4"/>
          </p:nvPr>
        </p:nvSpPr>
        <p:spPr>
          <a:xfrm>
            <a:off x="6103351" y="2954564"/>
            <a:ext cx="4900298" cy="2790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A29EA7-E61E-4617-9DA9-40B9299B3287}"/>
              </a:ext>
            </a:extLst>
          </p:cNvPr>
          <p:cNvSpPr>
            <a:spLocks noGrp="1"/>
          </p:cNvSpPr>
          <p:nvPr>
            <p:ph type="dt" sz="half" idx="10"/>
          </p:nvPr>
        </p:nvSpPr>
        <p:spPr>
          <a:xfrm>
            <a:off x="683587" y="6215870"/>
            <a:ext cx="3843779" cy="417126"/>
          </a:xfrm>
        </p:spPr>
        <p:txBody>
          <a:bodyPr/>
          <a:lstStyle/>
          <a:p>
            <a:fld id="{8F72BA41-EC5B-4197-BCC8-0FD2E523CD7A}" type="datetimeFigureOut">
              <a:rPr lang="en-US" smtClean="0"/>
              <a:t>3/3/2022</a:t>
            </a:fld>
            <a:endParaRPr lang="en-US"/>
          </a:p>
        </p:txBody>
      </p:sp>
      <p:sp>
        <p:nvSpPr>
          <p:cNvPr id="8" name="Footer Placeholder 7">
            <a:extLst>
              <a:ext uri="{FF2B5EF4-FFF2-40B4-BE49-F238E27FC236}">
                <a16:creationId xmlns:a16="http://schemas.microsoft.com/office/drawing/2014/main" id="{D56249CC-EB72-46A6-87D9-5FBDA8E450EC}"/>
              </a:ext>
            </a:extLst>
          </p:cNvPr>
          <p:cNvSpPr>
            <a:spLocks noGrp="1"/>
          </p:cNvSpPr>
          <p:nvPr>
            <p:ph type="ftr" sz="quarter" idx="11"/>
          </p:nvPr>
        </p:nvSpPr>
        <p:spPr>
          <a:xfrm>
            <a:off x="691078" y="236364"/>
            <a:ext cx="4114800" cy="417126"/>
          </a:xfrm>
        </p:spPr>
        <p:txBody>
          <a:bodyPr/>
          <a:lstStyle/>
          <a:p>
            <a:endParaRPr lang="en-US"/>
          </a:p>
        </p:txBody>
      </p:sp>
      <p:sp>
        <p:nvSpPr>
          <p:cNvPr id="9" name="Slide Number Placeholder 8">
            <a:extLst>
              <a:ext uri="{FF2B5EF4-FFF2-40B4-BE49-F238E27FC236}">
                <a16:creationId xmlns:a16="http://schemas.microsoft.com/office/drawing/2014/main" id="{EAA04EE7-47BE-4ECE-A170-793C4E569518}"/>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00211135"/>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E4946-24AD-40DD-95A7-49BA49C227DF}"/>
              </a:ext>
            </a:extLst>
          </p:cNvPr>
          <p:cNvSpPr>
            <a:spLocks noGrp="1"/>
          </p:cNvSpPr>
          <p:nvPr>
            <p:ph type="title"/>
          </p:nvPr>
        </p:nvSpPr>
        <p:spPr>
          <a:xfrm>
            <a:off x="691078" y="722903"/>
            <a:ext cx="10501177" cy="1401231"/>
          </a:xfrm>
        </p:spPr>
        <p:txBody>
          <a:bodyPr/>
          <a:lstStyle>
            <a:lvl1pPr>
              <a:defRPr/>
            </a:lvl1pPr>
          </a:lstStyle>
          <a:p>
            <a:r>
              <a:rPr lang="en-US"/>
              <a:t>Click to edit Master title style</a:t>
            </a:r>
          </a:p>
        </p:txBody>
      </p:sp>
      <p:sp>
        <p:nvSpPr>
          <p:cNvPr id="3" name="Date Placeholder 2">
            <a:extLst>
              <a:ext uri="{FF2B5EF4-FFF2-40B4-BE49-F238E27FC236}">
                <a16:creationId xmlns:a16="http://schemas.microsoft.com/office/drawing/2014/main" id="{7D8CF342-49F6-482D-943E-7E50B1694AE3}"/>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4" name="Footer Placeholder 3">
            <a:extLst>
              <a:ext uri="{FF2B5EF4-FFF2-40B4-BE49-F238E27FC236}">
                <a16:creationId xmlns:a16="http://schemas.microsoft.com/office/drawing/2014/main" id="{064033E5-3797-4FF8-866F-9FD9325A9FAB}"/>
              </a:ext>
            </a:extLst>
          </p:cNvPr>
          <p:cNvSpPr>
            <a:spLocks noGrp="1"/>
          </p:cNvSpPr>
          <p:nvPr>
            <p:ph type="ftr" sz="quarter" idx="11"/>
          </p:nvPr>
        </p:nvSpPr>
        <p:spPr>
          <a:xfrm>
            <a:off x="691078" y="236364"/>
            <a:ext cx="4114800" cy="417126"/>
          </a:xfrm>
        </p:spPr>
        <p:txBody>
          <a:bodyPr/>
          <a:lstStyle/>
          <a:p>
            <a:endParaRPr lang="en-US"/>
          </a:p>
        </p:txBody>
      </p:sp>
      <p:sp>
        <p:nvSpPr>
          <p:cNvPr id="5" name="Slide Number Placeholder 4">
            <a:extLst>
              <a:ext uri="{FF2B5EF4-FFF2-40B4-BE49-F238E27FC236}">
                <a16:creationId xmlns:a16="http://schemas.microsoft.com/office/drawing/2014/main" id="{66DC1E67-424D-4638-98F8-38E71A41001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3705467002"/>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5BED274-5EB4-4EF4-B353-E55BD502655C}"/>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6" name="Straight Connector 5">
              <a:extLst>
                <a:ext uri="{FF2B5EF4-FFF2-40B4-BE49-F238E27FC236}">
                  <a16:creationId xmlns:a16="http://schemas.microsoft.com/office/drawing/2014/main" id="{E0418BE5-560E-4E49-B12D-B555511FED72}"/>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9D1162-73B9-420F-BCBE-95039D00CD24}"/>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2BA76FE-316A-48E2-A03B-4E05691C4348}"/>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E678FBC-A6AD-4422-BA24-A4172F8862CA}"/>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D3C5C3E-2D08-43F0-AFAC-E15360CA7D3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0BEAC62-AF92-4A65-9790-6F6E0C6C5A1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77D7C5-E76E-4E82-BFC4-9A75D2C8089D}"/>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66E0152-96B9-4067-80D3-D9BDE6D7EC9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918AFCC-B9DA-4092-8FBA-2CFEDB0388E3}"/>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1EC7D33-C87E-4812-A722-53C5D99272B5}"/>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5F239E3-501A-4C3C-9BE4-6BFA0D3126B7}"/>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B62BF3B-95BB-4188-AAE5-015A0EF3D18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4E5F0F-0124-40D0-A0BF-AE307A0E15F4}"/>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BADC3B1-26C7-4CF1-B29D-4D0DEA3E2633}"/>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0A7DF6E-1132-4A80-9B18-593B1ACD778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EF19589-10D8-4A8F-A0B1-F7CE380E3001}"/>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8E6BB32-C4F8-4914-88D3-7DC5E79D023E}"/>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8F046EE-9DBA-4924-A19C-ED8741F5F810}"/>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ABBC44-ABA8-4913-824E-64D344724644}"/>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4272B22-1C39-47A0-8551-73666AFBEECC}"/>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CDFF66-464C-4ABF-BB01-00500A3B7517}"/>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79FC88-BD3B-4C04-9B90-0FC93C179217}"/>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1FCAED8-8687-4141-A7C3-0D88ACEDFEC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65038E6-7B32-460F-B804-D6C105FF44C9}"/>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C5DAE85-AD17-454B-AB64-CEFF52FDAB9D}"/>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C603643-2066-4967-AE4B-9DA143843B25}"/>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37E9533-9B07-43E3-B939-7BADC01FEE86}"/>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DCCAAEE-AB2E-4534-893A-3DB109499FB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BD39A2-970F-4714-AAA6-67EE99A0EAA9}"/>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F4A1387-348B-4E46-9B65-FDF76ED0EF20}"/>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F5DAF27-A54D-442A-93E4-BA7F04EAE379}"/>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Date Placeholder 1">
            <a:extLst>
              <a:ext uri="{FF2B5EF4-FFF2-40B4-BE49-F238E27FC236}">
                <a16:creationId xmlns:a16="http://schemas.microsoft.com/office/drawing/2014/main" id="{D2EA265F-80A1-448D-A6EB-CE8D6F6EC723}"/>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3" name="Footer Placeholder 2">
            <a:extLst>
              <a:ext uri="{FF2B5EF4-FFF2-40B4-BE49-F238E27FC236}">
                <a16:creationId xmlns:a16="http://schemas.microsoft.com/office/drawing/2014/main" id="{4815D00D-89E6-4E7A-9A4D-A8CCEB3BED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2B5AEA-8C38-4776-878C-AB01474D9171}"/>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4005680711"/>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40" name="Right Triangle 39">
            <a:extLst>
              <a:ext uri="{FF2B5EF4-FFF2-40B4-BE49-F238E27FC236}">
                <a16:creationId xmlns:a16="http://schemas.microsoft.com/office/drawing/2014/main" id="{C4853C57-22BC-4465-8B37-DC06FE5A0003}"/>
              </a:ext>
              <a:ext uri="{C183D7F6-B498-43B3-948B-1728B52AA6E4}">
                <adec:decorative xmlns:adec="http://schemas.microsoft.com/office/drawing/2017/decorative" val="1"/>
              </a:ext>
            </a:extLst>
          </p:cNvPr>
          <p:cNvSpPr/>
          <p:nvPr/>
        </p:nvSpPr>
        <p:spPr>
          <a:xfrm rot="13500000">
            <a:off x="-281092" y="314485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7E67C0A6-48E9-4845-9EBF-EF2A3DFD274F}"/>
              </a:ext>
            </a:extLst>
          </p:cNvPr>
          <p:cNvSpPr>
            <a:spLocks noGrp="1"/>
          </p:cNvSpPr>
          <p:nvPr>
            <p:ph type="title"/>
          </p:nvPr>
        </p:nvSpPr>
        <p:spPr>
          <a:xfrm>
            <a:off x="683587" y="713677"/>
            <a:ext cx="4499914" cy="2996581"/>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2A8B542-2084-485C-ABFC-94340B4C7E77}"/>
              </a:ext>
            </a:extLst>
          </p:cNvPr>
          <p:cNvSpPr>
            <a:spLocks noGrp="1"/>
          </p:cNvSpPr>
          <p:nvPr>
            <p:ph idx="1"/>
          </p:nvPr>
        </p:nvSpPr>
        <p:spPr>
          <a:xfrm>
            <a:off x="5698672" y="708102"/>
            <a:ext cx="5656716" cy="54306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647791F-9546-470D-A174-D75285263C2C}"/>
              </a:ext>
            </a:extLst>
          </p:cNvPr>
          <p:cNvSpPr>
            <a:spLocks noGrp="1"/>
          </p:cNvSpPr>
          <p:nvPr>
            <p:ph type="body" sz="half" idx="2"/>
          </p:nvPr>
        </p:nvSpPr>
        <p:spPr>
          <a:xfrm>
            <a:off x="683587" y="3976544"/>
            <a:ext cx="4499914" cy="2162201"/>
          </a:xfrm>
        </p:spPr>
        <p:txBody>
          <a:bodyPr>
            <a:normAutofit/>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None/>
            </a:pPr>
            <a:r>
              <a:rPr lang="en-US"/>
              <a:t>Click to edit Master text styles</a:t>
            </a:r>
          </a:p>
        </p:txBody>
      </p:sp>
      <p:grpSp>
        <p:nvGrpSpPr>
          <p:cNvPr id="8" name="Group 7">
            <a:extLst>
              <a:ext uri="{FF2B5EF4-FFF2-40B4-BE49-F238E27FC236}">
                <a16:creationId xmlns:a16="http://schemas.microsoft.com/office/drawing/2014/main" id="{0550D594-9D00-4E12-9A7B-8B78EC19948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C5DEA230-2680-47DD-BD49-FDBF4C1105A5}"/>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0BA61D-887F-46F1-B20D-EA4C38D467C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350DFBA-D16D-4AE0-8339-58C4089B94AD}"/>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4AAAA5-CEFC-4C25-91D3-5AE49F720DA5}"/>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4D142AD-3FA3-43E4-8A61-61CF1E415684}"/>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C3755A3-93F4-4EC4-9635-7E89E4AF1D3F}"/>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BFB588-0AB8-4BD8-9272-1CA867726018}"/>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45A6DF3-CF29-4480-A235-EAE88D65A63C}"/>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D6FF036-365A-4C15-8E15-0D5BBEBCEA58}"/>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85E76FF-4E86-4E42-B67E-B11AAE8D3076}"/>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A64CEE-7CED-4EB2-A414-6F2D91E824F9}"/>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12C571B-47A6-49EB-A29F-678368BAED9F}"/>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160B109-845C-4119-BB66-9887B3859A7D}"/>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68B7447-FF64-42D9-B3C6-2BDC6F547ED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FFF9B71-8653-450D-AFBE-2140D586FB5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0B9E5A-C1DA-445C-A911-721DF98DDCDD}"/>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5C9A3DC-A478-4469-9359-34A435689F3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7DE3299-EED7-4771-A270-F6B02941AD65}"/>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434422A-5B59-41DC-8E2A-1A8244580E30}"/>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A176117-0990-434B-A9D9-B4B9043C5447}"/>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7D6425E-C84A-462F-98F8-D0AB4FC3AF88}"/>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F13AB68-7321-4AC2-AC60-0F417877D07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FE275CCE-D06F-49D0-8A47-372C5040330B}"/>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D4B374E-EEBC-4A9C-B3B4-B269EC719857}"/>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80A7E6-BBEF-4EF1-B14A-29F26BFCF8E6}"/>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D7BC013-9B50-459D-8B8D-F756514A478B}"/>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E48964C0-675D-4807-B795-4B695A8F8420}"/>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6911512-51A8-4CE7-A043-425C809EB5FB}"/>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3C15D1E-0EDF-4AD7-90C7-3D8D64E645DB}"/>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8265A2D-2A6A-4301-B59F-8BAD98D9A57B}"/>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A4907F-2D1D-49D1-882D-119AA5E1183B}"/>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5" name="Date Placeholder 4">
            <a:extLst>
              <a:ext uri="{FF2B5EF4-FFF2-40B4-BE49-F238E27FC236}">
                <a16:creationId xmlns:a16="http://schemas.microsoft.com/office/drawing/2014/main" id="{AF6A2284-37AB-43F5-98B8-8AB49DBFA9F5}"/>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6" name="Footer Placeholder 5">
            <a:extLst>
              <a:ext uri="{FF2B5EF4-FFF2-40B4-BE49-F238E27FC236}">
                <a16:creationId xmlns:a16="http://schemas.microsoft.com/office/drawing/2014/main" id="{9AD8ABAA-E2F7-4C89-99ED-2C340220DD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2EF12-B2CD-4F3C-9F19-A8691540501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2054819373"/>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DA6865-0A03-48FA-AD6E-D5BF8FDE9272}"/>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9" name="Straight Connector 8">
              <a:extLst>
                <a:ext uri="{FF2B5EF4-FFF2-40B4-BE49-F238E27FC236}">
                  <a16:creationId xmlns:a16="http://schemas.microsoft.com/office/drawing/2014/main" id="{2277E8EB-0DA2-40E4-AD12-1CCD0D262D0B}"/>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5BFE9F8-907A-4FFC-9FDE-2B51D238C40E}"/>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BDDC323-8732-4007-BB81-1BE917E3B2FF}"/>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908FC40-8403-438D-95CA-E4EDC66192A9}"/>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411D218-3FEA-4455-9809-91F029FB55AE}"/>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41390F-BE50-4E4E-9DA2-B5F23F1A93D8}"/>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EB3F094-97B5-48E1-A4DE-8BEED2550283}"/>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D4DBB43-CB34-4881-9445-A7FE131D5327}"/>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B71F972-027A-47F0-996C-84BFE4574050}"/>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C41353D-93C8-43F8-BBDE-7AB6B29EC38C}"/>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CF07B24-CBD8-4F09-81EB-504285F8E11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7873BB-1D79-4055-801C-BDA0F9A15136}"/>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008D42B-2F35-497E-A26D-9AF008619D43}"/>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7F57499-C4D9-4B7D-BADA-38462AA3164E}"/>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271F2B9-1FFA-4350-9370-B098459A2324}"/>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8FBAFFC-DC8F-4BB4-B405-E4AAA269AED4}"/>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94FCE64-D7A5-411A-8795-932DD39F9520}"/>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0B4ECFC-FD43-44CF-B7FA-2A8C5651400F}"/>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9DFBC12-1E1D-44DE-9966-BAB05B246636}"/>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9BEF096-361C-478B-81EB-37584119BFEE}"/>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FC81993-CE86-4910-B9CE-B69375BDCEE3}"/>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75613D7-9FB0-4D33-8784-EC059DE019C8}"/>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520AFD9-E849-4F42-99B2-928E6098C29A}"/>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A200B0B-91CD-4D66-ADFC-9585D283103C}"/>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5DB0C45-30CE-4C85-95C6-FFF4977C646A}"/>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DC31604-5F93-436D-A9D2-A48846D4E0DE}"/>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FF1B965-7DE1-4AE3-B28B-DB6847BC52CC}"/>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FD9FB65-4392-4D6A-8ACC-8151F682BFE8}"/>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40380C-3493-4AFE-BF13-AE68A8D244B4}"/>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CB21DF1-4859-4991-9C10-F8FA68F41013}"/>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54AD212-17DC-4506-AAA0-34A46A0B11C3}"/>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5B556E7-762B-4E18-A961-A4F7A9ECF9D8}"/>
              </a:ext>
            </a:extLst>
          </p:cNvPr>
          <p:cNvSpPr>
            <a:spLocks noGrp="1"/>
          </p:cNvSpPr>
          <p:nvPr>
            <p:ph type="title"/>
          </p:nvPr>
        </p:nvSpPr>
        <p:spPr>
          <a:xfrm>
            <a:off x="683587" y="713677"/>
            <a:ext cx="4434823" cy="3020519"/>
          </a:xfrm>
        </p:spPr>
        <p:txBody>
          <a:bodyPr anchor="b">
            <a:norm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FB7118AF-C54D-406D-AABE-AED6576D1281}"/>
              </a:ext>
            </a:extLst>
          </p:cNvPr>
          <p:cNvSpPr>
            <a:spLocks noGrp="1"/>
          </p:cNvSpPr>
          <p:nvPr>
            <p:ph type="pic" idx="1"/>
          </p:nvPr>
        </p:nvSpPr>
        <p:spPr>
          <a:xfrm>
            <a:off x="5698672" y="713677"/>
            <a:ext cx="5304977" cy="543064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0" name="Right Triangle 39">
            <a:extLst>
              <a:ext uri="{FF2B5EF4-FFF2-40B4-BE49-F238E27FC236}">
                <a16:creationId xmlns:a16="http://schemas.microsoft.com/office/drawing/2014/main" id="{205CDEB9-8DED-4711-8140-4C943FC2CDA0}"/>
              </a:ext>
              <a:ext uri="{C183D7F6-B498-43B3-948B-1728B52AA6E4}">
                <adec:decorative xmlns:adec="http://schemas.microsoft.com/office/drawing/2017/decorative" val="1"/>
              </a:ext>
            </a:extLst>
          </p:cNvPr>
          <p:cNvSpPr/>
          <p:nvPr/>
        </p:nvSpPr>
        <p:spPr>
          <a:xfrm rot="13500000">
            <a:off x="-281093" y="314330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 Placeholder 3">
            <a:extLst>
              <a:ext uri="{FF2B5EF4-FFF2-40B4-BE49-F238E27FC236}">
                <a16:creationId xmlns:a16="http://schemas.microsoft.com/office/drawing/2014/main" id="{02E13C3F-6360-4760-9477-C3831A6E26EF}"/>
              </a:ext>
            </a:extLst>
          </p:cNvPr>
          <p:cNvSpPr>
            <a:spLocks noGrp="1"/>
          </p:cNvSpPr>
          <p:nvPr>
            <p:ph type="body" sz="half" idx="2"/>
          </p:nvPr>
        </p:nvSpPr>
        <p:spPr>
          <a:xfrm>
            <a:off x="683587" y="3970330"/>
            <a:ext cx="4434823" cy="2173992"/>
          </a:xfrm>
        </p:spPr>
        <p:txBody>
          <a:bodyPr/>
          <a:lstStyle>
            <a:lvl1pPr marL="0" indent="0">
              <a:buNone/>
              <a:defRPr lang="en-US" sz="2400" b="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192D3B-60EE-4FC5-9ED7-4445300844CA}"/>
              </a:ext>
            </a:extLst>
          </p:cNvPr>
          <p:cNvSpPr>
            <a:spLocks noGrp="1"/>
          </p:cNvSpPr>
          <p:nvPr>
            <p:ph type="dt" sz="half" idx="10"/>
          </p:nvPr>
        </p:nvSpPr>
        <p:spPr/>
        <p:txBody>
          <a:bodyPr/>
          <a:lstStyle/>
          <a:p>
            <a:fld id="{8F72BA41-EC5B-4197-BCC8-0FD2E523CD7A}" type="datetimeFigureOut">
              <a:rPr lang="en-US" smtClean="0"/>
              <a:t>3/3/2022</a:t>
            </a:fld>
            <a:endParaRPr lang="en-US"/>
          </a:p>
        </p:txBody>
      </p:sp>
      <p:sp>
        <p:nvSpPr>
          <p:cNvPr id="6" name="Footer Placeholder 5">
            <a:extLst>
              <a:ext uri="{FF2B5EF4-FFF2-40B4-BE49-F238E27FC236}">
                <a16:creationId xmlns:a16="http://schemas.microsoft.com/office/drawing/2014/main" id="{5BCF831E-9B19-4936-8BC9-F62A9B118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71E1D1-F7A2-40D0-91DA-07468A9651E7}"/>
              </a:ext>
            </a:extLst>
          </p:cNvPr>
          <p:cNvSpPr>
            <a:spLocks noGrp="1"/>
          </p:cNvSpPr>
          <p:nvPr>
            <p:ph type="sldNum" sz="quarter" idx="12"/>
          </p:nvPr>
        </p:nvSpPr>
        <p:spPr/>
        <p:txBody>
          <a:bodyPr/>
          <a:lstStyle/>
          <a:p>
            <a:fld id="{BE15108C-154A-4A5A-9C05-91A49A422BA7}" type="slidenum">
              <a:rPr lang="en-US" smtClean="0"/>
              <a:t>‹#›</a:t>
            </a:fld>
            <a:endParaRPr lang="en-US"/>
          </a:p>
        </p:txBody>
      </p:sp>
    </p:spTree>
    <p:extLst>
      <p:ext uri="{BB962C8B-B14F-4D97-AF65-F5344CB8AC3E}">
        <p14:creationId xmlns:p14="http://schemas.microsoft.com/office/powerpoint/2010/main" val="739824116"/>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DF0D99C-5D42-41C6-A50C-C4E2D6B2A36E}"/>
              </a:ext>
              <a:ext uri="{C183D7F6-B498-43B3-948B-1728B52AA6E4}">
                <adec:decorative xmlns:adec="http://schemas.microsoft.com/office/drawing/2017/decorative" val="1"/>
              </a:ext>
            </a:extLst>
          </p:cNvPr>
          <p:cNvGrpSpPr/>
          <p:nvPr/>
        </p:nvGrpSpPr>
        <p:grpSpPr>
          <a:xfrm>
            <a:off x="-6214" y="-1"/>
            <a:ext cx="12214827" cy="6858000"/>
            <a:chOff x="-6214" y="-1"/>
            <a:chExt cx="12214827" cy="6858000"/>
          </a:xfrm>
        </p:grpSpPr>
        <p:cxnSp>
          <p:nvCxnSpPr>
            <p:cNvPr id="40" name="Straight Connector 39">
              <a:extLst>
                <a:ext uri="{FF2B5EF4-FFF2-40B4-BE49-F238E27FC236}">
                  <a16:creationId xmlns:a16="http://schemas.microsoft.com/office/drawing/2014/main" id="{5F28962D-50BA-43F8-8863-28ECE711D3FC}"/>
                </a:ext>
              </a:extLst>
            </p:cNvPr>
            <p:cNvCxnSpPr>
              <a:cxnSpLocks/>
            </p:cNvCxnSpPr>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80F5939-D4E0-46FD-9A5A-5D648E381092}"/>
                </a:ext>
              </a:extLst>
            </p:cNvPr>
            <p:cNvCxnSpPr>
              <a:cxnSpLocks/>
            </p:cNvCxnSpPr>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633D331-78CB-40A1-B167-8185EC5D707B}"/>
                </a:ext>
              </a:extLst>
            </p:cNvPr>
            <p:cNvCxnSpPr>
              <a:cxnSpLocks/>
            </p:cNvCxnSpPr>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C512E4B1-E78E-49E7-AA36-374CC1B084E4}"/>
                </a:ext>
              </a:extLst>
            </p:cNvPr>
            <p:cNvCxnSpPr>
              <a:cxnSpLocks/>
            </p:cNvCxnSpPr>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7D46340-CBFC-490F-B44E-7AA8FBF58B05}"/>
                </a:ext>
              </a:extLst>
            </p:cNvPr>
            <p:cNvCxnSpPr>
              <a:cxnSpLocks/>
            </p:cNvCxnSpPr>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575C26C-3EBD-4AA9-BA4D-2561E295D65D}"/>
                </a:ext>
              </a:extLst>
            </p:cNvPr>
            <p:cNvCxnSpPr>
              <a:cxnSpLocks/>
            </p:cNvCxnSpPr>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35DB6BE-E065-4559-BF5C-36B56B379040}"/>
                </a:ext>
              </a:extLst>
            </p:cNvPr>
            <p:cNvCxnSpPr>
              <a:cxnSpLocks/>
            </p:cNvCxnSpPr>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DA54272-CD9D-4F68-BBAB-4F0C0C3EC635}"/>
                </a:ext>
              </a:extLst>
            </p:cNvPr>
            <p:cNvCxnSpPr>
              <a:cxnSpLocks/>
            </p:cNvCxnSpPr>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002CE8F-9256-4F2C-B474-58873717119E}"/>
                </a:ext>
              </a:extLst>
            </p:cNvPr>
            <p:cNvCxnSpPr>
              <a:cxnSpLocks/>
            </p:cNvCxnSpPr>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C9DE9F-4252-401D-913E-B74C9E326F98}"/>
                </a:ext>
              </a:extLst>
            </p:cNvPr>
            <p:cNvCxnSpPr>
              <a:cxnSpLocks/>
            </p:cNvCxnSpPr>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FE4E69B-534F-4A80-9E1C-798BEE1B0795}"/>
                </a:ext>
              </a:extLst>
            </p:cNvPr>
            <p:cNvCxnSpPr>
              <a:cxnSpLocks/>
            </p:cNvCxnSpPr>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7564E1C-009C-4832-AE8D-E98286693F0C}"/>
                </a:ext>
              </a:extLst>
            </p:cNvPr>
            <p:cNvCxnSpPr>
              <a:cxnSpLocks/>
            </p:cNvCxnSpPr>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4305DF1C-5801-43F2-A8B9-5351369418C0}"/>
                </a:ext>
              </a:extLst>
            </p:cNvPr>
            <p:cNvCxnSpPr>
              <a:cxnSpLocks/>
            </p:cNvCxnSpPr>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06E71C8-0783-4E17-9B34-F51231DD2954}"/>
                </a:ext>
              </a:extLst>
            </p:cNvPr>
            <p:cNvCxnSpPr>
              <a:cxnSpLocks/>
            </p:cNvCxnSpPr>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D908F17-2A89-4B0A-A2EA-692390969FE0}"/>
                </a:ext>
              </a:extLst>
            </p:cNvPr>
            <p:cNvCxnSpPr>
              <a:cxnSpLocks/>
            </p:cNvCxnSpPr>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FBE22751-380F-44F9-BEED-0A553CF87BE5}"/>
                </a:ext>
              </a:extLst>
            </p:cNvPr>
            <p:cNvCxnSpPr>
              <a:cxnSpLocks/>
            </p:cNvCxnSpPr>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7B27910-846F-4E4E-B588-F5B2E026FE96}"/>
                </a:ext>
              </a:extLst>
            </p:cNvPr>
            <p:cNvCxnSpPr>
              <a:cxnSpLocks/>
            </p:cNvCxnSpPr>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E0501E-134E-46D7-984F-3A382B0BB29B}"/>
                </a:ext>
              </a:extLst>
            </p:cNvPr>
            <p:cNvCxnSpPr>
              <a:cxnSpLocks/>
            </p:cNvCxnSpPr>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0A83974-CBD7-4A69-9D84-2D3BBDE027A5}"/>
                </a:ext>
              </a:extLst>
            </p:cNvPr>
            <p:cNvCxnSpPr>
              <a:cxnSpLocks/>
            </p:cNvCxnSpPr>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503E931-00D4-4B0C-BC69-49FE5C766518}"/>
                </a:ext>
              </a:extLst>
            </p:cNvPr>
            <p:cNvCxnSpPr>
              <a:cxnSpLocks/>
            </p:cNvCxnSpPr>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732A30-BE2F-4D71-BC37-60F7B44591B9}"/>
                </a:ext>
              </a:extLst>
            </p:cNvPr>
            <p:cNvCxnSpPr>
              <a:cxnSpLocks/>
            </p:cNvCxnSpPr>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C8EB840-DE7D-4E67-989C-F4D8F50E15BD}"/>
                </a:ext>
              </a:extLst>
            </p:cNvPr>
            <p:cNvCxnSpPr>
              <a:cxnSpLocks/>
            </p:cNvCxnSpPr>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05D2CC2-53CC-487E-A72E-42B1E9B18460}"/>
                </a:ext>
              </a:extLst>
            </p:cNvPr>
            <p:cNvCxnSpPr>
              <a:cxnSpLocks/>
            </p:cNvCxnSpPr>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03A12D6B-1D60-4F26-8FB9-74AD5B070BDF}"/>
                </a:ext>
              </a:extLst>
            </p:cNvPr>
            <p:cNvCxnSpPr>
              <a:cxnSpLocks/>
            </p:cNvCxnSpPr>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41895D00-2D63-443C-95A8-5EB6E5EECBFF}"/>
                </a:ext>
              </a:extLst>
            </p:cNvPr>
            <p:cNvCxnSpPr>
              <a:cxnSpLocks/>
            </p:cNvCxnSpPr>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C50652-2A56-4382-95D0-971644EE0FA9}"/>
                </a:ext>
              </a:extLst>
            </p:cNvPr>
            <p:cNvCxnSpPr>
              <a:cxnSpLocks/>
            </p:cNvCxnSpPr>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A50A374-8880-482D-B54F-F74E0D7BE187}"/>
                </a:ext>
              </a:extLst>
            </p:cNvPr>
            <p:cNvCxnSpPr>
              <a:cxnSpLocks/>
            </p:cNvCxnSpPr>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66364D8-CCC7-4AAF-94BC-766EC160D99E}"/>
                </a:ext>
              </a:extLst>
            </p:cNvPr>
            <p:cNvCxnSpPr>
              <a:cxnSpLocks/>
            </p:cNvCxnSpPr>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A0DC409-26E2-4453-89FD-745EA849BE7F}"/>
                </a:ext>
              </a:extLst>
            </p:cNvPr>
            <p:cNvCxnSpPr>
              <a:cxnSpLocks/>
            </p:cNvCxnSpPr>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239ED039-D66C-4A5E-AA35-E7A5FA2E64C2}"/>
                </a:ext>
              </a:extLst>
            </p:cNvPr>
            <p:cNvCxnSpPr>
              <a:cxnSpLocks/>
            </p:cNvCxnSpPr>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C72C13DC-161E-49CF-96B5-5383AA052AB7}"/>
                </a:ext>
              </a:extLst>
            </p:cNvPr>
            <p:cNvCxnSpPr>
              <a:cxnSpLocks/>
            </p:cNvCxnSpPr>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05103067-48DA-458C-99F6-9921C19A802A}"/>
              </a:ext>
            </a:extLst>
          </p:cNvPr>
          <p:cNvSpPr>
            <a:spLocks noGrp="1"/>
          </p:cNvSpPr>
          <p:nvPr>
            <p:ph type="title"/>
          </p:nvPr>
        </p:nvSpPr>
        <p:spPr>
          <a:xfrm>
            <a:off x="691079" y="725951"/>
            <a:ext cx="10325000" cy="14424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BCB86862-507E-4F73-890F-3B77BCFA3FA2}"/>
              </a:ext>
            </a:extLst>
          </p:cNvPr>
          <p:cNvSpPr>
            <a:spLocks noGrp="1"/>
          </p:cNvSpPr>
          <p:nvPr>
            <p:ph type="body" idx="1"/>
          </p:nvPr>
        </p:nvSpPr>
        <p:spPr>
          <a:xfrm>
            <a:off x="691079" y="2340131"/>
            <a:ext cx="10325000" cy="3564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FBC0BB-AF05-4753-9159-41A16FBFC3B4}"/>
              </a:ext>
            </a:extLst>
          </p:cNvPr>
          <p:cNvSpPr>
            <a:spLocks noGrp="1"/>
          </p:cNvSpPr>
          <p:nvPr>
            <p:ph type="dt" sz="half" idx="2"/>
          </p:nvPr>
        </p:nvSpPr>
        <p:spPr>
          <a:xfrm>
            <a:off x="683587" y="6215870"/>
            <a:ext cx="3843779" cy="417126"/>
          </a:xfrm>
          <a:prstGeom prst="rect">
            <a:avLst/>
          </a:prstGeom>
        </p:spPr>
        <p:txBody>
          <a:bodyPr vert="horz" lIns="91440" tIns="45720" rIns="91440" bIns="45720" rtlCol="0" anchor="ctr"/>
          <a:lstStyle>
            <a:lvl1pPr algn="l">
              <a:defRPr sz="900">
                <a:solidFill>
                  <a:schemeClr val="tx1">
                    <a:tint val="75000"/>
                  </a:schemeClr>
                </a:solidFill>
              </a:defRPr>
            </a:lvl1pPr>
          </a:lstStyle>
          <a:p>
            <a:fld id="{8F72BA41-EC5B-4197-BCC8-0FD2E523CD7A}" type="datetimeFigureOut">
              <a:rPr lang="en-US" smtClean="0"/>
              <a:pPr/>
              <a:t>3/3/2022</a:t>
            </a:fld>
            <a:endParaRPr lang="en-US"/>
          </a:p>
        </p:txBody>
      </p:sp>
      <p:sp>
        <p:nvSpPr>
          <p:cNvPr id="5" name="Footer Placeholder 4">
            <a:extLst>
              <a:ext uri="{FF2B5EF4-FFF2-40B4-BE49-F238E27FC236}">
                <a16:creationId xmlns:a16="http://schemas.microsoft.com/office/drawing/2014/main" id="{28362F82-EA1A-4B02-8A64-3B44C0D9DAC6}"/>
              </a:ext>
            </a:extLst>
          </p:cNvPr>
          <p:cNvSpPr>
            <a:spLocks noGrp="1"/>
          </p:cNvSpPr>
          <p:nvPr>
            <p:ph type="ftr" sz="quarter" idx="3"/>
          </p:nvPr>
        </p:nvSpPr>
        <p:spPr>
          <a:xfrm>
            <a:off x="691078" y="236364"/>
            <a:ext cx="4114800" cy="417126"/>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C5EF32-1CA9-4CDA-8182-2FB0C30A0F6F}"/>
              </a:ext>
            </a:extLst>
          </p:cNvPr>
          <p:cNvSpPr>
            <a:spLocks noGrp="1"/>
          </p:cNvSpPr>
          <p:nvPr>
            <p:ph type="sldNum" sz="quarter" idx="4"/>
          </p:nvPr>
        </p:nvSpPr>
        <p:spPr>
          <a:xfrm>
            <a:off x="11003649" y="6215870"/>
            <a:ext cx="979151" cy="417126"/>
          </a:xfrm>
          <a:prstGeom prst="rect">
            <a:avLst/>
          </a:prstGeom>
        </p:spPr>
        <p:txBody>
          <a:bodyPr vert="horz" lIns="91440" tIns="45720" rIns="91440" bIns="45720" rtlCol="0" anchor="ctr"/>
          <a:lstStyle>
            <a:lvl1pPr algn="ctr">
              <a:defRPr sz="900">
                <a:solidFill>
                  <a:schemeClr val="tx1">
                    <a:tint val="75000"/>
                  </a:schemeClr>
                </a:solidFill>
              </a:defRPr>
            </a:lvl1pPr>
          </a:lstStyle>
          <a:p>
            <a:fld id="{BE15108C-154A-4A5A-9C05-91A49A422BA7}" type="slidenum">
              <a:rPr lang="en-US" smtClean="0"/>
              <a:pPr/>
              <a:t>‹#›</a:t>
            </a:fld>
            <a:endParaRPr lang="en-US"/>
          </a:p>
        </p:txBody>
      </p:sp>
      <p:sp>
        <p:nvSpPr>
          <p:cNvPr id="7" name="Right Triangle 6">
            <a:extLst>
              <a:ext uri="{FF2B5EF4-FFF2-40B4-BE49-F238E27FC236}">
                <a16:creationId xmlns:a16="http://schemas.microsoft.com/office/drawing/2014/main" id="{63BAC6E0-ADAC-40FB-AF53-88FA5F83738C}"/>
              </a:ext>
              <a:ext uri="{C183D7F6-B498-43B3-948B-1728B52AA6E4}">
                <adec:decorative xmlns:adec="http://schemas.microsoft.com/office/drawing/2017/decorative" val="1"/>
              </a:ext>
            </a:extLst>
          </p:cNvPr>
          <p:cNvSpPr/>
          <p:nvPr/>
        </p:nvSpPr>
        <p:spPr>
          <a:xfrm rot="13500000">
            <a:off x="-281094" y="151621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9014421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735" r:id="rId3"/>
    <p:sldLayoutId id="2147483736" r:id="rId4"/>
    <p:sldLayoutId id="2147483737" r:id="rId5"/>
    <p:sldLayoutId id="2147483743" r:id="rId6"/>
    <p:sldLayoutId id="2147483738" r:id="rId7"/>
    <p:sldLayoutId id="2147483739" r:id="rId8"/>
    <p:sldLayoutId id="2147483740" r:id="rId9"/>
    <p:sldLayoutId id="2147483742" r:id="rId10"/>
    <p:sldLayoutId id="2147483741" r:id="rId11"/>
  </p:sldLayoutIdLst>
  <p:transition spd="slow">
    <p:wipe/>
  </p:transition>
  <p:txStyles>
    <p:title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tx2">
            <a:lumMod val="50000"/>
            <a:lumOff val="50000"/>
          </a:schemeClr>
        </a:buClr>
        <a:buSzPct val="75000"/>
        <a:buFont typeface="Wingdings" panose="05000000000000000000" pitchFamily="2" charset="2"/>
        <a:buChar char="§"/>
        <a:defRPr sz="2000" kern="1200">
          <a:solidFill>
            <a:schemeClr val="tx2"/>
          </a:solidFill>
          <a:latin typeface="+mn-lt"/>
          <a:ea typeface="+mn-ea"/>
          <a:cs typeface="+mn-cs"/>
        </a:defRPr>
      </a:lvl1pPr>
      <a:lvl2pPr marL="4572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800" kern="1200">
          <a:solidFill>
            <a:schemeClr val="tx2"/>
          </a:solidFill>
          <a:latin typeface="+mn-lt"/>
          <a:ea typeface="+mn-ea"/>
          <a:cs typeface="+mn-cs"/>
        </a:defRPr>
      </a:lvl2pPr>
      <a:lvl3pPr marL="6858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600" kern="1200">
          <a:solidFill>
            <a:schemeClr val="tx2"/>
          </a:solidFill>
          <a:latin typeface="+mn-lt"/>
          <a:ea typeface="+mn-ea"/>
          <a:cs typeface="+mn-cs"/>
        </a:defRPr>
      </a:lvl3pPr>
      <a:lvl4pPr marL="9144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4pPr>
      <a:lvl5pPr marL="1143000" indent="-228600" algn="l" defTabSz="914400" rtl="0" eaLnBrk="1" latinLnBrk="0" hangingPunct="1">
        <a:lnSpc>
          <a:spcPct val="110000"/>
        </a:lnSpc>
        <a:spcBef>
          <a:spcPts val="500"/>
        </a:spcBef>
        <a:buClr>
          <a:schemeClr val="tx2">
            <a:lumMod val="50000"/>
            <a:lumOff val="50000"/>
          </a:schemeClr>
        </a:buClr>
        <a:buSzPct val="75000"/>
        <a:buFont typeface="Wingdings" panose="05000000000000000000" pitchFamily="2" charset="2"/>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customXml" Target="../ink/ink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1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eotys.com/insights/performance-testing#:~:text=Why%20should%20you%20test%20the,adoption%2C%20success%2C%20and%20productivit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hyperlink" Target="https://www.guru99.com/performance-testing.html#5" TargetMode="External"/><Relationship Id="rId4" Type="http://schemas.openxmlformats.org/officeDocument/2006/relationships/hyperlink" Target="https://stackify.com/ultimate-guide-performance-testi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peoplemattersglobal.com/article/trends/annual-performance-review-trends-in-southeast-asia-20951"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3B6DAC6-0186-4D62-AD69-90B9C0411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73" name="Group 72">
            <a:extLst>
              <a:ext uri="{FF2B5EF4-FFF2-40B4-BE49-F238E27FC236}">
                <a16:creationId xmlns:a16="http://schemas.microsoft.com/office/drawing/2014/main" id="{A0297160-077C-4B0C-9F1E-6519CEDB84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74" name="Straight Connector 73">
              <a:extLst>
                <a:ext uri="{FF2B5EF4-FFF2-40B4-BE49-F238E27FC236}">
                  <a16:creationId xmlns:a16="http://schemas.microsoft.com/office/drawing/2014/main" id="{31F77CDE-CC8E-40E6-8745-8D7CB6208F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3FCA172-142C-4352-A938-33B43EC3BE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253BB53B-6660-4F6B-8C3C-4EAA148CFF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21D1E67-3038-4399-8F14-244731FAE3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B9A17FB9-5481-4E6D-A157-C4A1D8F297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9B5B4D4B-6074-48B5-B7D7-5B22BDC2AD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DFE68CF5-4975-4F0E-98F8-E40F12E8FEA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63AD0D6-BFAB-41EE-A0DD-BFEB6844D11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A7EA9615-8E94-4E0C-BAF0-C52132326C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6A76D71-0BE7-402F-BF24-CB0154E2A0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B18C09B-8FB5-4D88-B4FF-2090E7818F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A06FA18-2473-40B2-8AE0-DEDDC5E9A3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187746C-FE57-4160-B924-6B283B3323D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D7337AAE-EB93-4FBD-9904-0366412607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6FA7169-C5DB-4F02-935F-AA39EDA4B7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A4195B93-DBB3-4197-8D91-A786D4753A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F2FF9EB-46CC-4A22-AF8A-9D11BC9666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631DADE-538C-4EA4-9D90-3AED82E01BE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035A7E2F-77A0-48A1-A881-1A12940D8F0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5AC39BAD-DB08-4260-BCE5-4E1FB09A44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468F31ED-A97B-4A9A-9F56-221FFB7A31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F362574E-3A61-4C31-915F-F541B7BE084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132BD431-3E1E-4528-AC59-5A23CE4CB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7DE7131F-209C-4427-96DA-26E0E973E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3283DFDB-6A1C-41B8-B590-9660646991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1DA3D6B3-30E3-4C45-A709-4F775DB846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8F481924-9C4A-4A91-8AB4-D796F33D73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3787DCF-DA69-4379-94AB-C361DF32605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753DC9D9-196D-4C02-982F-935945BD57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2AF9976-A85B-4FAC-ACA0-7B4F06D180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BFD38ACD-F4A1-4970-BE99-87B0A04829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06" name="Right Triangle 105">
            <a:extLst>
              <a:ext uri="{FF2B5EF4-FFF2-40B4-BE49-F238E27FC236}">
                <a16:creationId xmlns:a16="http://schemas.microsoft.com/office/drawing/2014/main" id="{429C64BC-8915-422E-9361-EE04C48F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261028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p:cNvSpPr>
            <a:spLocks noGrp="1"/>
          </p:cNvSpPr>
          <p:nvPr>
            <p:ph type="ctrTitle"/>
          </p:nvPr>
        </p:nvSpPr>
        <p:spPr>
          <a:xfrm>
            <a:off x="691078" y="722903"/>
            <a:ext cx="3930417" cy="2479772"/>
          </a:xfrm>
        </p:spPr>
        <p:txBody>
          <a:bodyPr>
            <a:normAutofit/>
          </a:bodyPr>
          <a:lstStyle/>
          <a:p>
            <a:pPr>
              <a:lnSpc>
                <a:spcPct val="90000"/>
              </a:lnSpc>
            </a:pPr>
            <a:r>
              <a:rPr lang="en-US" sz="4600" b="1"/>
              <a:t>Performance</a:t>
            </a:r>
            <a:br>
              <a:rPr lang="en-US" sz="4600" b="1"/>
            </a:br>
            <a:r>
              <a:rPr lang="en-US" sz="4600" b="1"/>
              <a:t> Testing</a:t>
            </a:r>
          </a:p>
        </p:txBody>
      </p:sp>
      <p:sp>
        <p:nvSpPr>
          <p:cNvPr id="3" name="Subtitle 2"/>
          <p:cNvSpPr>
            <a:spLocks noGrp="1"/>
          </p:cNvSpPr>
          <p:nvPr>
            <p:ph type="subTitle" idx="1"/>
          </p:nvPr>
        </p:nvSpPr>
        <p:spPr>
          <a:xfrm>
            <a:off x="589785" y="3491729"/>
            <a:ext cx="3343785" cy="1296003"/>
          </a:xfrm>
        </p:spPr>
        <p:txBody>
          <a:bodyPr vert="horz" lIns="91440" tIns="45720" rIns="91440" bIns="45720" rtlCol="0" anchor="t">
            <a:normAutofit fontScale="92500"/>
          </a:bodyPr>
          <a:lstStyle/>
          <a:p>
            <a:r>
              <a:rPr lang="en-US" sz="1600" dirty="0">
                <a:cs typeface="Calibri"/>
              </a:rPr>
              <a:t>                          Nahla </a:t>
            </a:r>
            <a:r>
              <a:rPr lang="en-US" sz="1600" dirty="0" err="1">
                <a:cs typeface="Calibri"/>
              </a:rPr>
              <a:t>Mosaad</a:t>
            </a:r>
            <a:r>
              <a:rPr lang="en-US" sz="1600" dirty="0">
                <a:cs typeface="Calibri"/>
              </a:rPr>
              <a:t> Ali</a:t>
            </a:r>
          </a:p>
          <a:p>
            <a:r>
              <a:rPr lang="en-US" sz="1600" dirty="0">
                <a:cs typeface="Calibri"/>
              </a:rPr>
              <a:t> Presented By  </a:t>
            </a:r>
            <a:r>
              <a:rPr lang="en-US" sz="1600" dirty="0" err="1">
                <a:cs typeface="Calibri"/>
              </a:rPr>
              <a:t>Gehad</a:t>
            </a:r>
            <a:r>
              <a:rPr lang="en-US" sz="1600" dirty="0">
                <a:cs typeface="Calibri"/>
              </a:rPr>
              <a:t> Khaled Sayed </a:t>
            </a:r>
          </a:p>
          <a:p>
            <a:r>
              <a:rPr lang="en-US" sz="1600" dirty="0">
                <a:cs typeface="Calibri"/>
              </a:rPr>
              <a:t>                          Khaled Hamdy </a:t>
            </a:r>
            <a:r>
              <a:rPr lang="en-US" sz="1600" dirty="0" err="1">
                <a:cs typeface="Calibri"/>
              </a:rPr>
              <a:t>Zaki</a:t>
            </a:r>
            <a:endParaRPr lang="en-US" sz="1600" dirty="0">
              <a:cs typeface="Calibri"/>
            </a:endParaRPr>
          </a:p>
          <a:p>
            <a:endParaRPr lang="en-US" sz="1600" dirty="0">
              <a:cs typeface="Calibri"/>
            </a:endParaRPr>
          </a:p>
        </p:txBody>
      </p:sp>
      <p:pic>
        <p:nvPicPr>
          <p:cNvPr id="4" name="Picture 3">
            <a:extLst>
              <a:ext uri="{FF2B5EF4-FFF2-40B4-BE49-F238E27FC236}">
                <a16:creationId xmlns:a16="http://schemas.microsoft.com/office/drawing/2014/main" id="{84A1B058-96A3-42A2-85C4-542F8530B34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tretch/>
        </p:blipFill>
        <p:spPr>
          <a:xfrm>
            <a:off x="5106340" y="1629790"/>
            <a:ext cx="6382411" cy="3590106"/>
          </a:xfrm>
          <a:prstGeom prst="rect">
            <a:avLst/>
          </a:prstGeom>
        </p:spPr>
      </p:pic>
      <p:cxnSp>
        <p:nvCxnSpPr>
          <p:cNvPr id="6" name="Straight Connector 5">
            <a:extLst>
              <a:ext uri="{FF2B5EF4-FFF2-40B4-BE49-F238E27FC236}">
                <a16:creationId xmlns:a16="http://schemas.microsoft.com/office/drawing/2014/main" id="{7AA49007-6C03-4B23-BC82-866280ABEF5E}"/>
              </a:ext>
            </a:extLst>
          </p:cNvPr>
          <p:cNvCxnSpPr>
            <a:cxnSpLocks/>
          </p:cNvCxnSpPr>
          <p:nvPr/>
        </p:nvCxnSpPr>
        <p:spPr>
          <a:xfrm flipV="1">
            <a:off x="1929304" y="3532499"/>
            <a:ext cx="0" cy="982265"/>
          </a:xfrm>
          <a:prstGeom prst="line">
            <a:avLst/>
          </a:prstGeom>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p14="http://schemas.microsoft.com/office/powerpoint/2010/main" Requires="p14">
          <p:contentPart p14:bwMode="auto" r:id="rId5">
            <p14:nvContentPartPr>
              <p14:cNvPr id="18" name="Ink 17">
                <a:extLst>
                  <a:ext uri="{FF2B5EF4-FFF2-40B4-BE49-F238E27FC236}">
                    <a16:creationId xmlns:a16="http://schemas.microsoft.com/office/drawing/2014/main" id="{4B9ABA3D-3BA7-4198-83A5-6ADE3FB2B7CA}"/>
                  </a:ext>
                </a:extLst>
              </p14:cNvPr>
              <p14:cNvContentPartPr/>
              <p14:nvPr/>
            </p14:nvContentPartPr>
            <p14:xfrm>
              <a:off x="-1754156" y="1348808"/>
              <a:ext cx="360" cy="360"/>
            </p14:xfrm>
          </p:contentPart>
        </mc:Choice>
        <mc:Fallback>
          <p:pic>
            <p:nvPicPr>
              <p:cNvPr id="18" name="Ink 17">
                <a:extLst>
                  <a:ext uri="{FF2B5EF4-FFF2-40B4-BE49-F238E27FC236}">
                    <a16:creationId xmlns:a16="http://schemas.microsoft.com/office/drawing/2014/main" id="{4B9ABA3D-3BA7-4198-83A5-6ADE3FB2B7CA}"/>
                  </a:ext>
                </a:extLst>
              </p:cNvPr>
              <p:cNvPicPr/>
              <p:nvPr/>
            </p:nvPicPr>
            <p:blipFill>
              <a:blip r:embed="rId6"/>
              <a:stretch>
                <a:fillRect/>
              </a:stretch>
            </p:blipFill>
            <p:spPr>
              <a:xfrm>
                <a:off x="-1758476" y="1344488"/>
                <a:ext cx="9000" cy="9000"/>
              </a:xfrm>
              <a:prstGeom prst="rect">
                <a:avLst/>
              </a:prstGeom>
            </p:spPr>
          </p:pic>
        </mc:Fallback>
      </mc:AlternateContent>
      <p:sp>
        <p:nvSpPr>
          <p:cNvPr id="19" name="TextBox 18">
            <a:extLst>
              <a:ext uri="{FF2B5EF4-FFF2-40B4-BE49-F238E27FC236}">
                <a16:creationId xmlns:a16="http://schemas.microsoft.com/office/drawing/2014/main" id="{385E5364-947F-419F-A442-D7E6E2697778}"/>
              </a:ext>
            </a:extLst>
          </p:cNvPr>
          <p:cNvSpPr txBox="1"/>
          <p:nvPr/>
        </p:nvSpPr>
        <p:spPr>
          <a:xfrm>
            <a:off x="385056" y="6143403"/>
            <a:ext cx="4721277" cy="369332"/>
          </a:xfrm>
          <a:prstGeom prst="rect">
            <a:avLst/>
          </a:prstGeom>
          <a:noFill/>
        </p:spPr>
        <p:txBody>
          <a:bodyPr wrap="square" rtlCol="0">
            <a:spAutoFit/>
          </a:bodyPr>
          <a:lstStyle/>
          <a:p>
            <a:r>
              <a:rPr lang="en-US" dirty="0"/>
              <a:t>Supervised By : Eng. </a:t>
            </a:r>
            <a:r>
              <a:rPr lang="en-US" dirty="0" err="1"/>
              <a:t>Amany</a:t>
            </a:r>
            <a:r>
              <a:rPr lang="en-US" dirty="0"/>
              <a:t> </a:t>
            </a:r>
            <a:r>
              <a:rPr lang="en-US" dirty="0" err="1"/>
              <a:t>Shousha</a:t>
            </a:r>
            <a:endParaRPr lang="en-US" dirty="0"/>
          </a:p>
        </p:txBody>
      </p:sp>
    </p:spTree>
    <p:extLst>
      <p:ext uri="{BB962C8B-B14F-4D97-AF65-F5344CB8AC3E}">
        <p14:creationId xmlns:p14="http://schemas.microsoft.com/office/powerpoint/2010/main" val="128632686"/>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55" name="Freeform: Shape 54">
            <a:extLst>
              <a:ext uri="{FF2B5EF4-FFF2-40B4-BE49-F238E27FC236}">
                <a16:creationId xmlns:a16="http://schemas.microsoft.com/office/drawing/2014/main" id="{CFDF70F4-97B6-40D8-B1FA-9580DBD239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2244" y="224448"/>
            <a:ext cx="6857996" cy="6409096"/>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7" name="Group 56">
            <a:extLst>
              <a:ext uri="{FF2B5EF4-FFF2-40B4-BE49-F238E27FC236}">
                <a16:creationId xmlns:a16="http://schemas.microsoft.com/office/drawing/2014/main" id="{807F70BA-21EF-4B7D-ACFF-D02E136D44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8" name="Straight Connector 57">
              <a:extLst>
                <a:ext uri="{FF2B5EF4-FFF2-40B4-BE49-F238E27FC236}">
                  <a16:creationId xmlns:a16="http://schemas.microsoft.com/office/drawing/2014/main" id="{7D487A9C-B45A-450B-B04B-02570D8F41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9C56948-B944-4EAA-A601-1C3F289A7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43EFFD07-1C36-4595-9832-727669712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A5917E5-3154-42BC-8308-71C3D44DB4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B05D64D-A9ED-421A-9ABE-761977A815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5E49393-F5BE-4823-92E3-7A624F7EA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6035503-21C0-4568-B46B-90BB750327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5CACA2B-D1AF-419E-BFBF-413F69DFDB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284408D-F3CE-466F-A0C8-D27F2BCFC6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2C5065B-1474-4D66-99DB-CFEF811C0F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C6F4B51-92DC-4003-A3E7-28710D57AB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D5C13CE-E4FE-4F85-BC09-9C950ED7526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51C5D97-1CDA-475E-BAC6-EE58999872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B712EBA-54FF-45FE-9A4E-98C0C0EC2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7E0AB49E-A89E-4B6C-AAAA-96E326D154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1E63E817-E471-4A64-9EF6-FFB1FBB348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4BB2927-CDAC-455A-8D26-8582DD13DD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A8E42F79-594B-4397-8A30-281228EF993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E578AA8-0A5F-4BAA-AAFC-8A1E07838B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BA6CB24-165E-4D82-A315-18FFF8ABC6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6A7AFC89-7922-47E2-8920-9883AF13C2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2D63DEE-348A-4118-952F-DCD6FC1B6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7A17409-8146-400D-A3C1-1E93FE2056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621B7B93-01A0-4FDD-A6E1-5729577818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6D3948D1-38CD-41AC-BBE8-291A85A703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633F3FE-70B6-41BD-A2D7-F9A53AB38E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9D1DD0D-9D4A-41EA-9650-F8215D949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8148EE7C-8DC4-4A31-A981-8F838EA8FA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7F7EC5C-3015-4A5E-A9E3-B53F5293D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FD7AF31F-4674-411A-837A-ED991478D2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D3DAED2-414E-42E1-998A-6D7EF4A4D0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90" name="Right Triangle 89">
            <a:extLst>
              <a:ext uri="{FF2B5EF4-FFF2-40B4-BE49-F238E27FC236}">
                <a16:creationId xmlns:a16="http://schemas.microsoft.com/office/drawing/2014/main" id="{9E92C66B-792F-479F-B983-F47FEE1AB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152530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691079" y="725951"/>
            <a:ext cx="5408027" cy="1442463"/>
          </a:xfrm>
        </p:spPr>
        <p:txBody>
          <a:bodyPr>
            <a:normAutofit/>
          </a:bodyPr>
          <a:lstStyle/>
          <a:p>
            <a:r>
              <a:rPr lang="en-US" b="1" dirty="0"/>
              <a:t>What is JMeter?</a:t>
            </a:r>
          </a:p>
        </p:txBody>
      </p:sp>
      <p:sp>
        <p:nvSpPr>
          <p:cNvPr id="3" name="Content Placeholder"/>
          <p:cNvSpPr>
            <a:spLocks noGrp="1"/>
          </p:cNvSpPr>
          <p:nvPr>
            <p:ph idx="1"/>
          </p:nvPr>
        </p:nvSpPr>
        <p:spPr>
          <a:xfrm>
            <a:off x="691079" y="2340131"/>
            <a:ext cx="5278137" cy="2306584"/>
          </a:xfrm>
        </p:spPr>
        <p:txBody>
          <a:bodyPr vert="horz" lIns="91440" tIns="45720" rIns="91440" bIns="45720" rtlCol="0">
            <a:normAutofit/>
          </a:bodyPr>
          <a:lstStyle/>
          <a:p>
            <a:pPr marL="0" indent="0">
              <a:buNone/>
            </a:pPr>
            <a:r>
              <a:rPr lang="en-US" sz="2400" dirty="0"/>
              <a:t>Apache JMeter is a java open-source software tool, that is used as a Load Testing tool for analyzing and measuring the Performance of a variety of services </a:t>
            </a:r>
          </a:p>
        </p:txBody>
      </p:sp>
      <p:pic>
        <p:nvPicPr>
          <p:cNvPr id="4" name="Picture 4" descr="Logo&#10;&#10;Description automatically generated">
            <a:extLst>
              <a:ext uri="{FF2B5EF4-FFF2-40B4-BE49-F238E27FC236}">
                <a16:creationId xmlns:a16="http://schemas.microsoft.com/office/drawing/2014/main" id="{C6C558D8-719F-4DC0-AC53-97095141AB1A}"/>
              </a:ext>
            </a:extLst>
          </p:cNvPr>
          <p:cNvPicPr>
            <a:picLocks noChangeAspect="1"/>
          </p:cNvPicPr>
          <p:nvPr/>
        </p:nvPicPr>
        <p:blipFill>
          <a:blip r:embed="rId2"/>
          <a:stretch>
            <a:fillRect/>
          </a:stretch>
        </p:blipFill>
        <p:spPr>
          <a:xfrm>
            <a:off x="7087094" y="2331829"/>
            <a:ext cx="4401655" cy="2200827"/>
          </a:xfrm>
          <a:prstGeom prst="rect">
            <a:avLst/>
          </a:prstGeom>
        </p:spPr>
      </p:pic>
    </p:spTree>
    <p:extLst>
      <p:ext uri="{BB962C8B-B14F-4D97-AF65-F5344CB8AC3E}">
        <p14:creationId xmlns:p14="http://schemas.microsoft.com/office/powerpoint/2010/main" val="34196868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1" name="Group 10">
            <a:extLst>
              <a:ext uri="{FF2B5EF4-FFF2-40B4-BE49-F238E27FC236}">
                <a16:creationId xmlns:a16="http://schemas.microsoft.com/office/drawing/2014/main" id="{1CA5A2BA-DBDE-4483-82BC-E9AC301143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 name="Straight Connector 11">
              <a:extLst>
                <a:ext uri="{FF2B5EF4-FFF2-40B4-BE49-F238E27FC236}">
                  <a16:creationId xmlns:a16="http://schemas.microsoft.com/office/drawing/2014/main" id="{06C13366-AD70-4B62-BC2D-121247683D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5A631E8-02ED-4AB6-AD22-F04F50899C7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4A3F83A-6855-4849-BB65-3B48B71584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858E793-99E8-4700-BF43-6E263DF938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5BBFA0-8283-4266-8E61-C487822199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CCB7AB0-37F1-4D1C-A2F3-2AE9EEF13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F37B60A-7DFD-4A1A-A504-357840BD19F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3F1AB2E-8A25-4A9D-B0CA-BEBF4DC6FA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AEFA06E-0412-4727-B333-737F2D7392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9A6D96B-F4B8-44CD-96D8-BCF924424D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D48E628-DF57-4837-8069-6BC964F64C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0EAE112-999F-427B-9945-C7800E78F0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B348351-098D-4A1D-AEEB-2417AC4391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617C746-B35A-4AEC-A518-1CD38697E18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52162B3-D9B6-47E4-86D7-09F14EA0D9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B506092-8E34-4C0E-8639-F64B909344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8CF7A3D-5119-4D17-B141-D99675AEC8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581F098-4A0D-409C-9B54-3C79DE50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164028F-04CB-42A2-AF06-EEBCC35A87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61A63DE-8636-4F3E-98FB-5D6CAC0889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60058-EAEB-4649-9D36-1D8DD7C016C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EAF5109-018D-477A-B22E-BF32C6F85E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E57E5B2-B4FE-4110-9EC3-B53598CBCD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4AEBE5-F22C-4C8A-85E1-C859861F8C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D64DC65-C30F-4631-86AF-45EDDDF88C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3334650-6CB8-4DA8-8BD7-46E3334963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2C9476D-7C51-4B6D-9157-3A26FE7BC3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27EF706-D10E-4C48-8C99-7C7C2435B2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E405583-CFCC-42C4-BD0F-8DEF36910D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2AEF53F-FCA7-42EC-979B-F9D1663A53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B4AA1A4-0C25-4D3A-BAB9-B8FAA9169B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4" name="Right Triangle 43">
            <a:extLst>
              <a:ext uri="{FF2B5EF4-FFF2-40B4-BE49-F238E27FC236}">
                <a16:creationId xmlns:a16="http://schemas.microsoft.com/office/drawing/2014/main" id="{53DA7024-E510-4B81-9D55-662B65F93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7290691" y="-28120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7092899" y="725950"/>
            <a:ext cx="3913360" cy="5436630"/>
          </a:xfrm>
        </p:spPr>
        <p:txBody>
          <a:bodyPr anchor="ctr">
            <a:normAutofit/>
          </a:bodyPr>
          <a:lstStyle/>
          <a:p>
            <a:r>
              <a:rPr lang="en-US" b="1" dirty="0"/>
              <a:t>Why JMeter?</a:t>
            </a:r>
          </a:p>
        </p:txBody>
      </p:sp>
      <p:graphicFrame>
        <p:nvGraphicFramePr>
          <p:cNvPr id="4" name="Diagram 4">
            <a:extLst>
              <a:ext uri="{FF2B5EF4-FFF2-40B4-BE49-F238E27FC236}">
                <a16:creationId xmlns:a16="http://schemas.microsoft.com/office/drawing/2014/main" id="{ADAD99F6-FC2C-4CB6-AD70-6339A638730B}"/>
              </a:ext>
            </a:extLst>
          </p:cNvPr>
          <p:cNvGraphicFramePr>
            <a:graphicFrameLocks noGrp="1"/>
          </p:cNvGraphicFramePr>
          <p:nvPr>
            <p:ph idx="1"/>
            <p:extLst>
              <p:ext uri="{D42A27DB-BD31-4B8C-83A1-F6EECF244321}">
                <p14:modId xmlns:p14="http://schemas.microsoft.com/office/powerpoint/2010/main" val="780213522"/>
              </p:ext>
            </p:extLst>
          </p:nvPr>
        </p:nvGraphicFramePr>
        <p:xfrm>
          <a:off x="331644" y="524667"/>
          <a:ext cx="6315619" cy="61363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6191350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 name="Rectangle 162">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65" name="Group 164">
            <a:extLst>
              <a:ext uri="{FF2B5EF4-FFF2-40B4-BE49-F238E27FC236}">
                <a16:creationId xmlns:a16="http://schemas.microsoft.com/office/drawing/2014/main" id="{614A5768-EA51-48A2-8E17-AE20B9FE02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66" name="Straight Connector 165">
              <a:extLst>
                <a:ext uri="{FF2B5EF4-FFF2-40B4-BE49-F238E27FC236}">
                  <a16:creationId xmlns:a16="http://schemas.microsoft.com/office/drawing/2014/main" id="{ED70F1A8-626B-430B-AACC-E280EB946B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1D9D2887-DD9B-48D0-9844-B5D2024C7E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990C04EA-C56F-4932-AB66-F426CACB40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CF894E2-AF43-4E3B-94A7-890F7AD25A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51C292B8-EA04-4F65-8D17-4954B29EEE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126744D-59AC-407B-977F-9F7B798903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6BFD4FA3-B553-4776-83CC-43156375A0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5145C5FE-691A-4620-9B50-AFE8DBB10E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04E186B6-4496-412B-993D-EBA54ACED1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67CCFC45-B62F-4FB2-8A1C-24299AB6A8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03E987B3-0DB8-4E10-8F2F-939C9975E9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50CF3A0F-1366-43D4-B9ED-39506390F98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A3370E57-5DAF-4AD1-A44A-32A93556E91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5438A8C5-7279-4DA9-B1BA-5A76E020CE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4119694A-5560-4890-99CF-E4B89F5F16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3A41929D-D2D8-4211-8E30-449C7F67EA0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6346B496-7BD4-408E-9387-4B2DBD88DB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FF4954B0-8891-4B5C-B5C2-2B098DA9D6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FE2F714F-4C40-46D7-A9B0-5A41FCE1CC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8B45C2AB-7F9E-4A2B-845D-39DA52F785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F7540879-E48F-44C9-8978-75F20ECA847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99A807C-71D8-48EB-B90A-18ABEC581F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77DBB3B2-0577-449E-822F-EC7F39931A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1E9C75EC-55AD-4526-81DC-A716FD7381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0EC495AC-53AC-46EB-AF18-9F9B724541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5476CB3D-FE8C-4CAF-B287-0576A80CCD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D34B38EE-AF53-4E0C-A55A-A17CC17EF7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D7DE7212-9D6E-4F4E-A073-5B5B858AFF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A7C6AD08-49F6-4369-9405-2E06CED9FE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4E501EB-B771-494E-8AF3-5350560EBA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FEA122D9-8BE6-498E-AB20-311EBD5EF8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98" name="Right Triangle 197">
            <a:extLst>
              <a:ext uri="{FF2B5EF4-FFF2-40B4-BE49-F238E27FC236}">
                <a16:creationId xmlns:a16="http://schemas.microsoft.com/office/drawing/2014/main" id="{5FB205E9-694A-469E-97E7-7339DE0BC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3591" y="-2841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3" name="Title">
            <a:extLst>
              <a:ext uri="{FF2B5EF4-FFF2-40B4-BE49-F238E27FC236}">
                <a16:creationId xmlns:a16="http://schemas.microsoft.com/office/drawing/2014/main" id="{F3EC247C-34D4-4036-B2E6-F91AF215940C}"/>
              </a:ext>
            </a:extLst>
          </p:cNvPr>
          <p:cNvSpPr txBox="1">
            <a:spLocks/>
          </p:cNvSpPr>
          <p:nvPr/>
        </p:nvSpPr>
        <p:spPr>
          <a:xfrm>
            <a:off x="3523089" y="-7509"/>
            <a:ext cx="5906581" cy="1071298"/>
          </a:xfrm>
          <a:prstGeom prst="rect">
            <a:avLst/>
          </a:prstGeom>
        </p:spPr>
        <p:txBody>
          <a:bodyPr vert="horz" lIns="91440" tIns="45720" rIns="91440" bIns="45720" rtlCol="0" anchor="b">
            <a:normAutofit/>
          </a:bodyPr>
          <a:lstStyle>
            <a:lvl1pPr algn="l" defTabSz="914400" rtl="0" eaLnBrk="1" latinLnBrk="0" hangingPunct="1">
              <a:lnSpc>
                <a:spcPct val="100000"/>
              </a:lnSpc>
              <a:spcBef>
                <a:spcPct val="0"/>
              </a:spcBef>
              <a:buNone/>
              <a:defRPr sz="4400" kern="1200">
                <a:solidFill>
                  <a:schemeClr val="tx2"/>
                </a:solidFill>
                <a:latin typeface="+mj-lt"/>
                <a:ea typeface="+mj-ea"/>
                <a:cs typeface="+mj-cs"/>
              </a:defRPr>
            </a:lvl1pPr>
          </a:lstStyle>
          <a:p>
            <a:pPr>
              <a:spcAft>
                <a:spcPts val="600"/>
              </a:spcAft>
            </a:pPr>
            <a:r>
              <a:rPr lang="en-US" b="1" dirty="0"/>
              <a:t>JMeter Components</a:t>
            </a:r>
          </a:p>
        </p:txBody>
      </p:sp>
      <p:sp>
        <p:nvSpPr>
          <p:cNvPr id="7" name="TextBox 6">
            <a:extLst>
              <a:ext uri="{FF2B5EF4-FFF2-40B4-BE49-F238E27FC236}">
                <a16:creationId xmlns:a16="http://schemas.microsoft.com/office/drawing/2014/main" id="{5EE29C93-D5F4-4D8D-A578-D4D9605CDC77}"/>
              </a:ext>
            </a:extLst>
          </p:cNvPr>
          <p:cNvSpPr txBox="1"/>
          <p:nvPr/>
        </p:nvSpPr>
        <p:spPr>
          <a:xfrm>
            <a:off x="4499349" y="1429189"/>
            <a:ext cx="7397646" cy="5324227"/>
          </a:xfrm>
          <a:prstGeom prst="rect">
            <a:avLst/>
          </a:prstGeom>
        </p:spPr>
        <p:txBody>
          <a:bodyPr vert="horz" lIns="91440" tIns="45720" rIns="91440" bIns="45720" rtlCol="0">
            <a:normAutofit lnSpcReduction="10000"/>
          </a:bodyPr>
          <a:lstStyle/>
          <a:p>
            <a:pPr indent="-228600" defTabSz="914400">
              <a:spcAft>
                <a:spcPts val="600"/>
              </a:spcAft>
              <a:buClr>
                <a:schemeClr val="tx2">
                  <a:lumMod val="50000"/>
                  <a:lumOff val="50000"/>
                </a:schemeClr>
              </a:buClr>
              <a:buSzPct val="75000"/>
              <a:buFont typeface="Wingdings" panose="05000000000000000000" pitchFamily="2" charset="2"/>
              <a:buChar char="§"/>
            </a:pPr>
            <a:r>
              <a:rPr lang="en-US" sz="2400" b="1" i="0" dirty="0">
                <a:solidFill>
                  <a:schemeClr val="tx2"/>
                </a:solidFill>
                <a:effectLst/>
              </a:rPr>
              <a:t>A Test Plan:</a:t>
            </a:r>
            <a:endParaRPr lang="en-US" sz="2000" b="1" dirty="0">
              <a:solidFill>
                <a:schemeClr val="tx2"/>
              </a:solidFill>
            </a:endParaRPr>
          </a:p>
          <a:p>
            <a:pPr marL="342900" indent="-228600" defTabSz="914400">
              <a:spcAft>
                <a:spcPts val="600"/>
              </a:spcAft>
              <a:buClr>
                <a:schemeClr val="tx2">
                  <a:lumMod val="50000"/>
                  <a:lumOff val="50000"/>
                </a:schemeClr>
              </a:buClr>
              <a:buSzPct val="75000"/>
              <a:buFont typeface="Wingdings" panose="05000000000000000000" pitchFamily="2" charset="2"/>
              <a:buChar char="§"/>
            </a:pPr>
            <a:r>
              <a:rPr lang="en-US" sz="2000" dirty="0">
                <a:solidFill>
                  <a:schemeClr val="tx2"/>
                </a:solidFill>
              </a:rPr>
              <a:t>Can be viewed as a container for running tests.</a:t>
            </a:r>
          </a:p>
          <a:p>
            <a:pPr marL="342900" indent="-228600" defTabSz="914400">
              <a:spcAft>
                <a:spcPts val="600"/>
              </a:spcAft>
              <a:buClr>
                <a:schemeClr val="tx2">
                  <a:lumMod val="50000"/>
                  <a:lumOff val="50000"/>
                </a:schemeClr>
              </a:buClr>
              <a:buSzPct val="75000"/>
              <a:buFont typeface="Wingdings" panose="05000000000000000000" pitchFamily="2" charset="2"/>
              <a:buChar char="§"/>
            </a:pPr>
            <a:r>
              <a:rPr lang="en-US" sz="2000" dirty="0">
                <a:solidFill>
                  <a:schemeClr val="tx2"/>
                </a:solidFill>
              </a:rPr>
              <a:t> It defines what to test and how to go about it.</a:t>
            </a:r>
          </a:p>
          <a:p>
            <a:pPr marL="342900" indent="-228600" defTabSz="914400">
              <a:spcAft>
                <a:spcPts val="600"/>
              </a:spcAft>
              <a:buClr>
                <a:schemeClr val="tx2">
                  <a:lumMod val="50000"/>
                  <a:lumOff val="50000"/>
                </a:schemeClr>
              </a:buClr>
              <a:buSzPct val="75000"/>
              <a:buFont typeface="Wingdings" panose="05000000000000000000" pitchFamily="2" charset="2"/>
              <a:buChar char="§"/>
            </a:pPr>
            <a:r>
              <a:rPr lang="en-US" sz="2000" b="0" i="0" dirty="0">
                <a:solidFill>
                  <a:schemeClr val="tx2"/>
                </a:solidFill>
                <a:effectLst/>
              </a:rPr>
              <a:t>Test Plan comprises of at least one </a:t>
            </a:r>
            <a:r>
              <a:rPr lang="en-US" sz="2000" b="1" i="0" dirty="0">
                <a:solidFill>
                  <a:schemeClr val="tx2"/>
                </a:solidFill>
                <a:effectLst/>
              </a:rPr>
              <a:t>Thread Group.</a:t>
            </a:r>
          </a:p>
          <a:p>
            <a:pPr indent="-228600" defTabSz="914400">
              <a:spcAft>
                <a:spcPts val="600"/>
              </a:spcAft>
              <a:buClr>
                <a:schemeClr val="tx2">
                  <a:lumMod val="50000"/>
                  <a:lumOff val="50000"/>
                </a:schemeClr>
              </a:buClr>
              <a:buSzPct val="75000"/>
              <a:buFont typeface="Wingdings" panose="05000000000000000000" pitchFamily="2" charset="2"/>
              <a:buChar char="§"/>
            </a:pPr>
            <a:endParaRPr lang="en-US" b="1" i="0" dirty="0">
              <a:solidFill>
                <a:schemeClr val="tx2"/>
              </a:solidFill>
              <a:effectLst/>
            </a:endParaRPr>
          </a:p>
          <a:p>
            <a:pPr marL="342900" indent="-228600" defTabSz="914400">
              <a:spcAft>
                <a:spcPts val="600"/>
              </a:spcAft>
              <a:buClr>
                <a:schemeClr val="tx2">
                  <a:lumMod val="50000"/>
                  <a:lumOff val="50000"/>
                </a:schemeClr>
              </a:buClr>
              <a:buSzPct val="75000"/>
              <a:buFont typeface="Wingdings" panose="05000000000000000000" pitchFamily="2" charset="2"/>
              <a:buChar char="§"/>
            </a:pPr>
            <a:r>
              <a:rPr lang="en-US" sz="2400" b="1" dirty="0">
                <a:solidFill>
                  <a:schemeClr val="tx2"/>
                </a:solidFill>
              </a:rPr>
              <a:t>T</a:t>
            </a:r>
            <a:r>
              <a:rPr lang="en-US" sz="2400" b="1" i="0" dirty="0">
                <a:solidFill>
                  <a:schemeClr val="tx2"/>
                </a:solidFill>
                <a:effectLst/>
              </a:rPr>
              <a:t>hread groups</a:t>
            </a:r>
            <a:r>
              <a:rPr lang="en-US" sz="2400" b="0" i="0" dirty="0">
                <a:solidFill>
                  <a:schemeClr val="tx2"/>
                </a:solidFill>
                <a:effectLst/>
              </a:rPr>
              <a:t>: Consist of one or more </a:t>
            </a:r>
            <a:endParaRPr lang="en-US" sz="2200" dirty="0">
              <a:solidFill>
                <a:schemeClr val="tx2"/>
              </a:solidFill>
            </a:endParaRP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dirty="0">
                <a:solidFill>
                  <a:schemeClr val="tx2"/>
                </a:solidFill>
              </a:rPr>
              <a:t>L</a:t>
            </a:r>
            <a:r>
              <a:rPr lang="en-US" sz="2300" b="0" i="0" dirty="0">
                <a:solidFill>
                  <a:schemeClr val="tx2"/>
                </a:solidFill>
                <a:effectLst/>
              </a:rPr>
              <a:t>ogic controllers.</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b="0" i="0" dirty="0">
                <a:solidFill>
                  <a:schemeClr val="tx2"/>
                </a:solidFill>
                <a:effectLst/>
              </a:rPr>
              <a:t>Sampler.</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dirty="0">
                <a:solidFill>
                  <a:schemeClr val="tx2"/>
                </a:solidFill>
              </a:rPr>
              <a:t>G</a:t>
            </a:r>
            <a:r>
              <a:rPr lang="en-US" sz="2300" b="0" i="0" dirty="0">
                <a:solidFill>
                  <a:schemeClr val="tx2"/>
                </a:solidFill>
                <a:effectLst/>
              </a:rPr>
              <a:t>enerating controllers.</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dirty="0">
                <a:solidFill>
                  <a:schemeClr val="tx2"/>
                </a:solidFill>
              </a:rPr>
              <a:t>L</a:t>
            </a:r>
            <a:r>
              <a:rPr lang="en-US" sz="2300" b="0" i="0" dirty="0">
                <a:solidFill>
                  <a:schemeClr val="tx2"/>
                </a:solidFill>
                <a:effectLst/>
              </a:rPr>
              <a:t>isteners.</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b="0" i="0" dirty="0">
                <a:solidFill>
                  <a:schemeClr val="tx2"/>
                </a:solidFill>
                <a:effectLst/>
              </a:rPr>
              <a:t> Timers.</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b="0" i="0" dirty="0">
                <a:solidFill>
                  <a:schemeClr val="tx2"/>
                </a:solidFill>
                <a:effectLst/>
              </a:rPr>
              <a:t>Assertions.</a:t>
            </a:r>
          </a:p>
          <a:p>
            <a:pPr marL="1200150" lvl="2" indent="-228600" defTabSz="914400">
              <a:spcAft>
                <a:spcPts val="600"/>
              </a:spcAft>
              <a:buClr>
                <a:schemeClr val="tx2">
                  <a:lumMod val="50000"/>
                  <a:lumOff val="50000"/>
                </a:schemeClr>
              </a:buClr>
              <a:buSzPct val="75000"/>
              <a:buFont typeface="Wingdings" panose="05000000000000000000" pitchFamily="2" charset="2"/>
              <a:buChar char="§"/>
            </a:pPr>
            <a:r>
              <a:rPr lang="en-US" sz="2300" dirty="0">
                <a:solidFill>
                  <a:schemeClr val="tx2"/>
                </a:solidFill>
              </a:rPr>
              <a:t>C</a:t>
            </a:r>
            <a:r>
              <a:rPr lang="en-US" sz="2300" b="0" i="0" dirty="0">
                <a:solidFill>
                  <a:schemeClr val="tx2"/>
                </a:solidFill>
                <a:effectLst/>
              </a:rPr>
              <a:t>onfiguration elements.</a:t>
            </a:r>
            <a:endParaRPr lang="en-US" sz="2300" dirty="0">
              <a:solidFill>
                <a:schemeClr val="tx2"/>
              </a:solidFill>
            </a:endParaRPr>
          </a:p>
        </p:txBody>
      </p:sp>
      <p:pic>
        <p:nvPicPr>
          <p:cNvPr id="160" name="Graphic 159" descr="Laptop Secure">
            <a:extLst>
              <a:ext uri="{FF2B5EF4-FFF2-40B4-BE49-F238E27FC236}">
                <a16:creationId xmlns:a16="http://schemas.microsoft.com/office/drawing/2014/main" id="{CE384043-5A46-4340-977F-BC0962A0D0F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3228" y="1341625"/>
            <a:ext cx="3907698" cy="3907698"/>
          </a:xfrm>
          <a:prstGeom prst="rect">
            <a:avLst/>
          </a:prstGeom>
        </p:spPr>
      </p:pic>
    </p:spTree>
    <p:extLst>
      <p:ext uri="{BB962C8B-B14F-4D97-AF65-F5344CB8AC3E}">
        <p14:creationId xmlns:p14="http://schemas.microsoft.com/office/powerpoint/2010/main" val="1323717760"/>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6" name="Group 85">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87" name="Straight Connector 86">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19" name="Right Triangle 11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21" name="Rectangle 120">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23" name="Group 122">
            <a:extLst>
              <a:ext uri="{FF2B5EF4-FFF2-40B4-BE49-F238E27FC236}">
                <a16:creationId xmlns:a16="http://schemas.microsoft.com/office/drawing/2014/main" id="{B19EC7B8-C390-4F1B-8960-E6D3245103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4" name="Straight Connector 123">
              <a:extLst>
                <a:ext uri="{FF2B5EF4-FFF2-40B4-BE49-F238E27FC236}">
                  <a16:creationId xmlns:a16="http://schemas.microsoft.com/office/drawing/2014/main" id="{7CEE1CC1-2CD0-4957-8A12-48FA80C0CC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34901FEB-A7C2-457B-A124-AD433B0417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C76048A8-79AA-454C-BD3E-3004F74268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77B51975-25FE-4328-9815-2AA302F28A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440B47E-6D3E-4978-B887-B53DA0BFF5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FD94D0A1-D760-40DE-B758-008B93D588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F9E590CB-0538-40D7-9CAC-1BBD39CC27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5D7C67DA-B2AA-46E2-8065-1F862A6F7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C0C2ED54-1B65-4F4A-B14B-41FC05B372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EAE5BBBC-F576-4D54-BF67-C00BB1F4F9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0D490E7-12F8-40DC-A9C1-D119667EEF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6C855383-9F21-4BDA-8FCA-22AF3D69FF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C3E600C-E08A-418E-B30E-2B0FC15DF9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E980D58F-BD3F-4B47-9BD2-888B0D9D19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43544818-9B28-4A71-8D7B-80727A5326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101FFBC7-035F-48C5-91FA-4A4973FCD6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D6195BC5-BB4E-4F3F-8378-0B308B4252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02404171-AF5C-4FA1-9D4E-DCF75562BD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BAD45A86-9385-473D-9DBF-565E0A94A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BA5A228-913F-4D4F-AB25-5372936246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A87E8BFE-D92E-4EB3-ADD1-FB75CAA683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8756FCD-8335-4089-B4EE-13D629E53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A9707D7B-937E-4DC3-87BA-B7B7042682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B1A72DC-3F29-4488-9051-C21E1CBB7E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956DAD76-815C-4F16-98CF-8E8BE1965B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1AF2F8C5-6691-4EBD-B42E-4B17DF1ED2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D32ED14D-1C00-41C8-849C-030A1434E4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2F296F5-9867-45CA-BF0A-EF216F6A80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53B72471-9DB5-428B-AF52-E11E03B9FD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B8656B49-5277-4610-BD7B-F5D98170B5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F1A47399-8F78-4DB1-BD21-1166BCB267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56" name="Right Triangle 155">
            <a:extLst>
              <a:ext uri="{FF2B5EF4-FFF2-40B4-BE49-F238E27FC236}">
                <a16:creationId xmlns:a16="http://schemas.microsoft.com/office/drawing/2014/main" id="{F952A221-69C2-46B3-890D-354CA5961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5810332" y="-28672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3" name="Graphic 82" descr="Monitor">
            <a:extLst>
              <a:ext uri="{FF2B5EF4-FFF2-40B4-BE49-F238E27FC236}">
                <a16:creationId xmlns:a16="http://schemas.microsoft.com/office/drawing/2014/main" id="{1AFE68DC-332C-4F1D-A402-3B071CC849B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64223" y="2884564"/>
            <a:ext cx="3257291" cy="3257291"/>
          </a:xfrm>
          <a:prstGeom prst="rect">
            <a:avLst/>
          </a:prstGeom>
        </p:spPr>
      </p:pic>
      <p:sp>
        <p:nvSpPr>
          <p:cNvPr id="74" name="Title">
            <a:extLst>
              <a:ext uri="{FF2B5EF4-FFF2-40B4-BE49-F238E27FC236}">
                <a16:creationId xmlns:a16="http://schemas.microsoft.com/office/drawing/2014/main" id="{469167EF-F8A7-4A68-8ACE-F36D049104DE}"/>
              </a:ext>
            </a:extLst>
          </p:cNvPr>
          <p:cNvSpPr>
            <a:spLocks noGrp="1"/>
          </p:cNvSpPr>
          <p:nvPr>
            <p:ph type="title"/>
          </p:nvPr>
        </p:nvSpPr>
        <p:spPr>
          <a:xfrm>
            <a:off x="803683" y="1260035"/>
            <a:ext cx="10325100" cy="1443037"/>
          </a:xfrm>
        </p:spPr>
        <p:txBody>
          <a:bodyPr vert="horz" lIns="91440" tIns="45720" rIns="91440" bIns="45720" rtlCol="0" anchor="b">
            <a:normAutofit fontScale="90000"/>
          </a:bodyPr>
          <a:lstStyle/>
          <a:p>
            <a:pPr algn="ctr"/>
            <a:r>
              <a:rPr lang="en-US" sz="4900" b="1" i="1" dirty="0">
                <a:solidFill>
                  <a:schemeClr val="accent6">
                    <a:lumMod val="50000"/>
                  </a:schemeClr>
                </a:solidFill>
                <a:latin typeface="Bahnschrift Light" panose="020B0502040204020203" pitchFamily="34" charset="0"/>
              </a:rPr>
              <a:t>   </a:t>
            </a:r>
            <a:r>
              <a:rPr lang="en-US" sz="4900" b="1" dirty="0">
                <a:solidFill>
                  <a:schemeClr val="tx1">
                    <a:lumMod val="95000"/>
                    <a:lumOff val="5000"/>
                  </a:schemeClr>
                </a:solidFill>
                <a:effectLst>
                  <a:outerShdw blurRad="38100" dist="38100" dir="2700000" algn="tl">
                    <a:srgbClr val="000000">
                      <a:alpha val="43137"/>
                    </a:srgbClr>
                  </a:outerShdw>
                </a:effectLst>
                <a:latin typeface="Bahnschrift Light" panose="020B0502040204020203" pitchFamily="34" charset="0"/>
              </a:rPr>
              <a:t>Finally, Let’s see our Demo Project</a:t>
            </a:r>
            <a:br>
              <a:rPr lang="en-US" sz="2400" dirty="0"/>
            </a:br>
            <a:endParaRPr lang="en-US" sz="5400" b="1" dirty="0"/>
          </a:p>
        </p:txBody>
      </p:sp>
    </p:spTree>
    <p:extLst>
      <p:ext uri="{BB962C8B-B14F-4D97-AF65-F5344CB8AC3E}">
        <p14:creationId xmlns:p14="http://schemas.microsoft.com/office/powerpoint/2010/main" val="196843096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4" name="Group 83">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85" name="Straight Connector 84">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17" name="Right Triangle 116">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9" name="Rectangle 118">
            <a:extLst>
              <a:ext uri="{FF2B5EF4-FFF2-40B4-BE49-F238E27FC236}">
                <a16:creationId xmlns:a16="http://schemas.microsoft.com/office/drawing/2014/main" id="{C7FE5201-BB98-480C-BADB-207C8F8938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a:extLst>
              <a:ext uri="{FF2B5EF4-FFF2-40B4-BE49-F238E27FC236}">
                <a16:creationId xmlns:a16="http://schemas.microsoft.com/office/drawing/2014/main" id="{E3707398-9855-4B67-B02F-A07EE321CB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22" name="Straight Connector 121">
              <a:extLst>
                <a:ext uri="{FF2B5EF4-FFF2-40B4-BE49-F238E27FC236}">
                  <a16:creationId xmlns:a16="http://schemas.microsoft.com/office/drawing/2014/main" id="{5868A842-769E-4804-B79A-B101FE8708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0DCEF53A-F0A9-4318-AAF5-B42022B1AC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AC07835B-3140-4591-BB80-932082F1F8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DBA7CF2-D646-452D-9C72-D75AC9BFDA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BA89A9F-6151-4644-BBEA-B0FF09633F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BBC8F94-61BA-4223-B4DD-014EDD471E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C3BFAD44-B9D1-47E0-AC83-50BE30CD61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253F074-8A3F-486F-A9E0-47AEF8AF36A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DEC3CD2A-A7D2-432B-A98A-7A7476724B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6A358A3F-668C-49A6-B6F6-7F8C43256DF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1A18941-EEC7-4457-9ED8-B04B4117CBC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6ED3A468-ECC9-4D1B-A03B-3D707182F9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4C7FABD6-26A0-4B08-8AD5-18E980965D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F44C5959-64A1-4E1D-B8CD-8D983858F1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68D714A9-4910-4F9A-B60E-31DDEEC635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927864BD-D6CB-4D48-9116-DCEC3CB98D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5E176FE-ABB3-4CEF-AF75-FDF0144AF6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96DEE6F3-ED33-4D69-A285-54515D1D23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77FDDB16-1923-4F52-B517-BF94DC7A8F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21EC301-C54D-487A-ACA5-B677574DEA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C9BC338-1750-4A7D-8CDB-C1CD035212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26D07B2-8001-4151-A9B5-E02EA0E28AA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BB469045-A0A1-465D-B1CB-C502968BC9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8114C4AF-C5F3-4F11-8D51-C4B81DE44A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F25C7FC0-ABE4-46F8-B2F2-1D73645CB8E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35E1C093-ABA9-48B0-9C4C-8F0CD3CC2F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3CE45A52-EE1F-4305-8AFD-168FDAD36E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F0408F76-ED43-4CB1-B0A0-81C31F62C3D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F50E1814-9700-4338-992F-B3C9BE5476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2EC0547B-1F9F-4F43-BA14-0A40D99459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3B6878C1-122B-4C74-BCCD-E240BA391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54" name="Right Triangle 153">
            <a:extLst>
              <a:ext uri="{FF2B5EF4-FFF2-40B4-BE49-F238E27FC236}">
                <a16:creationId xmlns:a16="http://schemas.microsoft.com/office/drawing/2014/main" id="{543B647B-173D-45B0-B125-E9B26CF564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2" y="477349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F70B3A1F-F0B5-4520-8ECF-4851438D681A}"/>
              </a:ext>
            </a:extLst>
          </p:cNvPr>
          <p:cNvSpPr>
            <a:spLocks noGrp="1"/>
          </p:cNvSpPr>
          <p:nvPr>
            <p:ph type="title"/>
          </p:nvPr>
        </p:nvSpPr>
        <p:spPr>
          <a:xfrm>
            <a:off x="700837" y="3968780"/>
            <a:ext cx="10790959" cy="2172288"/>
          </a:xfrm>
        </p:spPr>
        <p:txBody>
          <a:bodyPr vert="horz" lIns="91440" tIns="45720" rIns="91440" bIns="45720" rtlCol="0" anchor="ctr">
            <a:normAutofit/>
          </a:bodyPr>
          <a:lstStyle/>
          <a:p>
            <a:r>
              <a:rPr lang="en-US" sz="5400" b="1"/>
              <a:t>Thank you!</a:t>
            </a:r>
          </a:p>
        </p:txBody>
      </p:sp>
      <p:pic>
        <p:nvPicPr>
          <p:cNvPr id="81" name="Graphic 80" descr="Accept">
            <a:extLst>
              <a:ext uri="{FF2B5EF4-FFF2-40B4-BE49-F238E27FC236}">
                <a16:creationId xmlns:a16="http://schemas.microsoft.com/office/drawing/2014/main" id="{F6A6BD63-A0FB-47CE-9B25-5D849306ABF4}"/>
              </a:ext>
            </a:extLst>
          </p:cNvPr>
          <p:cNvPicPr>
            <a:picLocks noChangeAspect="1"/>
          </p:cNvPicPr>
          <p:nvPr/>
        </p:nvPicPr>
        <p:blipFill>
          <a:blip r:embed="rId2">
            <a:alphaModFix/>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48231" y="718587"/>
            <a:ext cx="2707312" cy="2707312"/>
          </a:xfrm>
          <a:prstGeom prst="rect">
            <a:avLst/>
          </a:prstGeom>
        </p:spPr>
      </p:pic>
    </p:spTree>
    <p:extLst>
      <p:ext uri="{BB962C8B-B14F-4D97-AF65-F5344CB8AC3E}">
        <p14:creationId xmlns:p14="http://schemas.microsoft.com/office/powerpoint/2010/main" val="26388530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81"/>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1000" fill="hold"/>
                                        <p:tgtEl>
                                          <p:spTgt spid="2"/>
                                        </p:tgtEl>
                                        <p:attrNameLst>
                                          <p:attrName>ppt_w</p:attrName>
                                        </p:attrNameLst>
                                      </p:cBhvr>
                                      <p:tavLst>
                                        <p:tav tm="0">
                                          <p:val>
                                            <p:fltVal val="0"/>
                                          </p:val>
                                        </p:tav>
                                        <p:tav tm="100000">
                                          <p:val>
                                            <p:strVal val="#ppt_w"/>
                                          </p:val>
                                        </p:tav>
                                      </p:tavLst>
                                    </p:anim>
                                    <p:anim calcmode="lin" valueType="num">
                                      <p:cBhvr>
                                        <p:cTn id="12" dur="1000" fill="hold"/>
                                        <p:tgtEl>
                                          <p:spTgt spid="2"/>
                                        </p:tgtEl>
                                        <p:attrNameLst>
                                          <p:attrName>ppt_h</p:attrName>
                                        </p:attrNameLst>
                                      </p:cBhvr>
                                      <p:tavLst>
                                        <p:tav tm="0">
                                          <p:val>
                                            <p:fltVal val="0"/>
                                          </p:val>
                                        </p:tav>
                                        <p:tav tm="100000">
                                          <p:val>
                                            <p:strVal val="#ppt_h"/>
                                          </p:val>
                                        </p:tav>
                                      </p:tavLst>
                                    </p:anim>
                                    <p:anim calcmode="lin" valueType="num">
                                      <p:cBhvr>
                                        <p:cTn id="13" dur="1000" fill="hold"/>
                                        <p:tgtEl>
                                          <p:spTgt spid="2"/>
                                        </p:tgtEl>
                                        <p:attrNameLst>
                                          <p:attrName>style.rotation</p:attrName>
                                        </p:attrNameLst>
                                      </p:cBhvr>
                                      <p:tavLst>
                                        <p:tav tm="0">
                                          <p:val>
                                            <p:fltVal val="90"/>
                                          </p:val>
                                        </p:tav>
                                        <p:tav tm="100000">
                                          <p:val>
                                            <p:fltVal val="0"/>
                                          </p:val>
                                        </p:tav>
                                      </p:tavLst>
                                    </p:anim>
                                    <p:animEffect transition="in" filter="fade">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1" name="Rectangle 15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53" name="Group 152">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54" name="Straight Connector 153">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86" name="Right Triangle 185">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7339" y="-29262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TextBox 29">
            <a:extLst>
              <a:ext uri="{FF2B5EF4-FFF2-40B4-BE49-F238E27FC236}">
                <a16:creationId xmlns:a16="http://schemas.microsoft.com/office/drawing/2014/main" id="{451ACB58-46FC-4E98-9EE3-23E51E6E1E0B}"/>
              </a:ext>
            </a:extLst>
          </p:cNvPr>
          <p:cNvSpPr txBox="1"/>
          <p:nvPr/>
        </p:nvSpPr>
        <p:spPr>
          <a:xfrm>
            <a:off x="5930502" y="-582389"/>
            <a:ext cx="4927425" cy="1938525"/>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defTabSz="914400">
              <a:spcBef>
                <a:spcPct val="0"/>
              </a:spcBef>
              <a:spcAft>
                <a:spcPts val="600"/>
              </a:spcAft>
            </a:pPr>
            <a:r>
              <a:rPr lang="en-US" sz="4400">
                <a:solidFill>
                  <a:schemeClr val="tx2"/>
                </a:solidFill>
                <a:latin typeface="+mj-lt"/>
                <a:ea typeface="+mj-ea"/>
                <a:cs typeface="+mj-cs"/>
              </a:rPr>
              <a:t>References </a:t>
            </a:r>
          </a:p>
        </p:txBody>
      </p:sp>
      <p:sp>
        <p:nvSpPr>
          <p:cNvPr id="31" name="TextBox 30">
            <a:extLst>
              <a:ext uri="{FF2B5EF4-FFF2-40B4-BE49-F238E27FC236}">
                <a16:creationId xmlns:a16="http://schemas.microsoft.com/office/drawing/2014/main" id="{28FDC888-9C1E-4BE5-8656-873C8A0410E3}"/>
              </a:ext>
            </a:extLst>
          </p:cNvPr>
          <p:cNvSpPr txBox="1"/>
          <p:nvPr/>
        </p:nvSpPr>
        <p:spPr>
          <a:xfrm>
            <a:off x="5763564" y="1491246"/>
            <a:ext cx="6573631" cy="3245931"/>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342900" indent="-285750" defTabSz="914400">
              <a:lnSpc>
                <a:spcPct val="110000"/>
              </a:lnSpc>
              <a:spcAft>
                <a:spcPts val="600"/>
              </a:spcAft>
              <a:buClr>
                <a:schemeClr val="tx2">
                  <a:lumMod val="50000"/>
                  <a:lumOff val="50000"/>
                </a:schemeClr>
              </a:buClr>
              <a:buSzPct val="75000"/>
              <a:buFont typeface="Wingdings"/>
              <a:buChar char="Ø"/>
            </a:pPr>
            <a:r>
              <a:rPr lang="en-US" sz="1600" dirty="0">
                <a:solidFill>
                  <a:schemeClr val="tx2"/>
                </a:solidFill>
                <a:hlinkClick r:id="rId3">
                  <a:extLst>
                    <a:ext uri="{A12FA001-AC4F-418D-AE19-62706E023703}">
                      <ahyp:hlinkClr xmlns:ahyp="http://schemas.microsoft.com/office/drawing/2018/hyperlinkcolor" val="tx"/>
                    </a:ext>
                  </a:extLst>
                </a:hlinkClick>
              </a:rPr>
              <a:t>https://www.neotys.com/insights/performance-testing</a:t>
            </a:r>
            <a:endParaRPr lang="en-US" sz="1600" dirty="0">
              <a:solidFill>
                <a:schemeClr val="tx2"/>
              </a:solidFill>
            </a:endParaRPr>
          </a:p>
          <a:p>
            <a:pPr marL="342900" indent="-285750" defTabSz="914400">
              <a:lnSpc>
                <a:spcPct val="110000"/>
              </a:lnSpc>
              <a:spcAft>
                <a:spcPts val="600"/>
              </a:spcAft>
              <a:buClr>
                <a:srgbClr val="8D87A6"/>
              </a:buClr>
              <a:buSzPct val="75000"/>
              <a:buFont typeface="Wingdings"/>
              <a:buChar char="Ø"/>
            </a:pPr>
            <a:r>
              <a:rPr lang="en-US" sz="1600" dirty="0">
                <a:solidFill>
                  <a:srgbClr val="000000"/>
                </a:solidFill>
                <a:hlinkClick r:id="rId4"/>
              </a:rPr>
              <a:t>https</a:t>
            </a:r>
            <a:r>
              <a:rPr lang="en-US" sz="1600" dirty="0">
                <a:ea typeface="+mn-lt"/>
                <a:cs typeface="+mn-lt"/>
                <a:hlinkClick r:id="rId4"/>
              </a:rPr>
              <a:t>://stackify.com/ultimate-guide-performance-testing</a:t>
            </a:r>
            <a:endParaRPr lang="en-US" sz="1600" dirty="0">
              <a:ea typeface="+mn-lt"/>
              <a:cs typeface="+mn-lt"/>
            </a:endParaRPr>
          </a:p>
          <a:p>
            <a:pPr marL="342900" indent="-285750" defTabSz="914400">
              <a:lnSpc>
                <a:spcPct val="110000"/>
              </a:lnSpc>
              <a:spcAft>
                <a:spcPts val="600"/>
              </a:spcAft>
              <a:buClr>
                <a:srgbClr val="8D87A6"/>
              </a:buClr>
              <a:buSzPct val="75000"/>
              <a:buFont typeface="Wingdings"/>
              <a:buChar char="Ø"/>
            </a:pPr>
            <a:r>
              <a:rPr lang="en-US" sz="1600" dirty="0">
                <a:solidFill>
                  <a:srgbClr val="000000"/>
                </a:solidFill>
                <a:ea typeface="+mn-lt"/>
                <a:cs typeface="+mn-lt"/>
                <a:hlinkClick r:id="rId5"/>
              </a:rPr>
              <a:t>https://www.guru99.com/performance-testing.html#5</a:t>
            </a:r>
            <a:endParaRPr lang="en-US" sz="1600" dirty="0">
              <a:solidFill>
                <a:srgbClr val="000000"/>
              </a:solidFill>
              <a:ea typeface="+mn-lt"/>
              <a:cs typeface="+mn-lt"/>
            </a:endParaRPr>
          </a:p>
          <a:p>
            <a:pPr marL="342900" indent="-285750" defTabSz="914400">
              <a:lnSpc>
                <a:spcPct val="110000"/>
              </a:lnSpc>
              <a:spcAft>
                <a:spcPts val="600"/>
              </a:spcAft>
              <a:buClr>
                <a:srgbClr val="8D87A6"/>
              </a:buClr>
              <a:buSzPct val="75000"/>
              <a:buFont typeface="Wingdings"/>
              <a:buChar char="Ø"/>
            </a:pPr>
            <a:endParaRPr lang="en-US" sz="1600" dirty="0">
              <a:solidFill>
                <a:srgbClr val="000000"/>
              </a:solidFill>
              <a:ea typeface="+mn-lt"/>
              <a:cs typeface="+mn-lt"/>
            </a:endParaRPr>
          </a:p>
          <a:p>
            <a:pPr indent="-228600" defTabSz="914400">
              <a:lnSpc>
                <a:spcPct val="110000"/>
              </a:lnSpc>
              <a:spcAft>
                <a:spcPts val="600"/>
              </a:spcAft>
              <a:buClr>
                <a:srgbClr val="8D87A6"/>
              </a:buClr>
              <a:buSzPct val="75000"/>
              <a:buFont typeface="Wingdings" panose="05000000000000000000" pitchFamily="2" charset="2"/>
              <a:buChar char="§"/>
            </a:pPr>
            <a:endParaRPr lang="en-US" dirty="0">
              <a:solidFill>
                <a:srgbClr val="000000"/>
              </a:solidFill>
            </a:endParaRPr>
          </a:p>
        </p:txBody>
      </p:sp>
      <p:pic>
        <p:nvPicPr>
          <p:cNvPr id="32" name="Picture 31" descr="Files in folders">
            <a:extLst>
              <a:ext uri="{FF2B5EF4-FFF2-40B4-BE49-F238E27FC236}">
                <a16:creationId xmlns:a16="http://schemas.microsoft.com/office/drawing/2014/main" id="{EC103A4A-6172-4592-A068-AB5ABAF72D39}"/>
              </a:ext>
            </a:extLst>
          </p:cNvPr>
          <p:cNvPicPr>
            <a:picLocks noChangeAspect="1"/>
          </p:cNvPicPr>
          <p:nvPr/>
        </p:nvPicPr>
        <p:blipFill rotWithShape="1">
          <a:blip r:embed="rId6"/>
          <a:srcRect l="21507" r="21506" b="-1"/>
          <a:stretch/>
        </p:blipFill>
        <p:spPr>
          <a:xfrm>
            <a:off x="1" y="10"/>
            <a:ext cx="5854890" cy="6857990"/>
          </a:xfrm>
          <a:custGeom>
            <a:avLst/>
            <a:gdLst/>
            <a:ahLst/>
            <a:cxnLst/>
            <a:rect l="l" t="t" r="r" b="b"/>
            <a:pathLst>
              <a:path w="6036633" h="6858000">
                <a:moveTo>
                  <a:pt x="0" y="0"/>
                </a:moveTo>
                <a:lnTo>
                  <a:pt x="5782584" y="0"/>
                </a:lnTo>
                <a:lnTo>
                  <a:pt x="5847735" y="280891"/>
                </a:lnTo>
                <a:cubicBezTo>
                  <a:pt x="6512611" y="3337011"/>
                  <a:pt x="5215360" y="3533975"/>
                  <a:pt x="5130974" y="6590095"/>
                </a:cubicBezTo>
                <a:lnTo>
                  <a:pt x="5127340" y="6858000"/>
                </a:lnTo>
                <a:lnTo>
                  <a:pt x="0" y="6858000"/>
                </a:lnTo>
                <a:close/>
              </a:path>
            </a:pathLst>
          </a:custGeom>
        </p:spPr>
      </p:pic>
    </p:spTree>
    <p:extLst>
      <p:ext uri="{BB962C8B-B14F-4D97-AF65-F5344CB8AC3E}">
        <p14:creationId xmlns:p14="http://schemas.microsoft.com/office/powerpoint/2010/main" val="405462416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1" name="Rectangle 210">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13" name="Group 212">
            <a:extLst>
              <a:ext uri="{FF2B5EF4-FFF2-40B4-BE49-F238E27FC236}">
                <a16:creationId xmlns:a16="http://schemas.microsoft.com/office/drawing/2014/main" id="{4D431671-5191-4947-8899-E90505A704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214" name="Straight Connector 213">
              <a:extLst>
                <a:ext uri="{FF2B5EF4-FFF2-40B4-BE49-F238E27FC236}">
                  <a16:creationId xmlns:a16="http://schemas.microsoft.com/office/drawing/2014/main" id="{877D2E98-ED65-4121-9DA5-6DBB831D0F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DA94A307-5B5D-4E42-95B3-064D5093AD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8CB3B32C-3BDA-4D41-9802-681B0599FD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35BDBFD6-7C61-4520-8203-BAB1986C15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D4ABA4D7-9904-42C4-B0CD-B1CE2E0D37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BB63F0D6-8747-4126-9359-B730EB21B7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D91CD660-F5B2-49AC-9EFC-CE94B843B4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A4BEB7EB-8E7F-4A4B-8581-73CE2003F2F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B04FB70E-6820-4456-872A-937F520606C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E3598DD6-9887-4CF7-BAFE-F96E0324EB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AA503E64-565F-465B-A25C-042C5706C5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A140EE7B-5CA1-4DCB-8652-6E4D2147B0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F85077BE-700D-4C44-AA4D-7CF4E8FD71A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FB8B3FEB-D353-443D-A148-3915606516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91FF5FBB-3BD8-46EB-BDF9-081B29A444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DC2E11FD-78A4-4F5C-A419-F0237DCAD27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9F708EBE-3154-4FF4-8E8F-88A0762080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27A99B5C-EB03-4D56-8DFE-B006D7081B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2FCBAFF0-9FB4-4160-B9BE-CCBE1D8B8CB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326953D7-154A-49A4-B2E1-D94D365EC46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836E3E12-5D96-48DB-8320-6294287740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7A059482-79BA-4E80-80A2-36FD8408DA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B4EF88B3-C210-433D-B20D-FE41B4D5F9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53665D3E-61E7-4EDF-A208-56449D765C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874CF3B0-C9C3-4683-94A3-DC0AE1E745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7BE90EF9-6DF5-47F4-A069-9F613C8142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F844EBDE-5A9F-4E9F-8A55-57FB9E9797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6491FC45-82C4-40CD-8D0C-0A2F86E8A1E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71AD0FE3-6144-4171-943E-0E65D08E80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A7BA4499-5E6A-4998-A0F4-614E65552B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CAFE7A6F-A7F0-4406-809F-E23FCB201E3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246" name="Right Triangle 245">
            <a:extLst>
              <a:ext uri="{FF2B5EF4-FFF2-40B4-BE49-F238E27FC236}">
                <a16:creationId xmlns:a16="http://schemas.microsoft.com/office/drawing/2014/main" id="{BEAC0A80-07D3-49CB-87C3-BC34F219DF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6297339" y="-292624"/>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F37C20B-6A2D-4EC7-AB09-01B1F55B3DDF}"/>
              </a:ext>
            </a:extLst>
          </p:cNvPr>
          <p:cNvSpPr>
            <a:spLocks noGrp="1"/>
          </p:cNvSpPr>
          <p:nvPr>
            <p:ph type="title"/>
          </p:nvPr>
        </p:nvSpPr>
        <p:spPr>
          <a:xfrm>
            <a:off x="6088653" y="725951"/>
            <a:ext cx="4927425" cy="1938525"/>
          </a:xfrm>
        </p:spPr>
        <p:txBody>
          <a:bodyPr>
            <a:normAutofit/>
          </a:bodyPr>
          <a:lstStyle/>
          <a:p>
            <a:r>
              <a:rPr lang="en-US" b="1"/>
              <a:t>Table of Contents</a:t>
            </a:r>
          </a:p>
        </p:txBody>
      </p:sp>
      <p:sp>
        <p:nvSpPr>
          <p:cNvPr id="3" name="Content Placeholder 2">
            <a:extLst>
              <a:ext uri="{FF2B5EF4-FFF2-40B4-BE49-F238E27FC236}">
                <a16:creationId xmlns:a16="http://schemas.microsoft.com/office/drawing/2014/main" id="{3430B338-B30B-4F21-ACCF-DB45D6291A87}"/>
              </a:ext>
            </a:extLst>
          </p:cNvPr>
          <p:cNvSpPr>
            <a:spLocks noGrp="1"/>
          </p:cNvSpPr>
          <p:nvPr>
            <p:ph idx="1"/>
          </p:nvPr>
        </p:nvSpPr>
        <p:spPr>
          <a:xfrm>
            <a:off x="6088653" y="2886116"/>
            <a:ext cx="4927425" cy="3245931"/>
          </a:xfrm>
        </p:spPr>
        <p:txBody>
          <a:bodyPr vert="horz" lIns="91440" tIns="45720" rIns="91440" bIns="45720" rtlCol="0">
            <a:normAutofit lnSpcReduction="10000"/>
          </a:bodyPr>
          <a:lstStyle/>
          <a:p>
            <a:pPr>
              <a:lnSpc>
                <a:spcPct val="100000"/>
              </a:lnSpc>
            </a:pPr>
            <a:r>
              <a:rPr lang="en-US" sz="1700" dirty="0"/>
              <a:t>What is Performance Testing?</a:t>
            </a:r>
          </a:p>
          <a:p>
            <a:pPr>
              <a:lnSpc>
                <a:spcPct val="100000"/>
              </a:lnSpc>
              <a:buClr>
                <a:srgbClr val="8D87A6"/>
              </a:buClr>
            </a:pPr>
            <a:r>
              <a:rPr lang="en-US" sz="1700" dirty="0"/>
              <a:t>Why Performance Testing?</a:t>
            </a:r>
          </a:p>
          <a:p>
            <a:pPr>
              <a:lnSpc>
                <a:spcPct val="100000"/>
              </a:lnSpc>
              <a:buClr>
                <a:srgbClr val="8D87A6"/>
              </a:buClr>
            </a:pPr>
            <a:r>
              <a:rPr lang="en-US" sz="1700" dirty="0">
                <a:ea typeface="+mn-lt"/>
                <a:cs typeface="+mn-lt"/>
              </a:rPr>
              <a:t>Types of Performance Testing</a:t>
            </a:r>
          </a:p>
          <a:p>
            <a:pPr>
              <a:lnSpc>
                <a:spcPct val="100000"/>
              </a:lnSpc>
              <a:buClr>
                <a:srgbClr val="8D87A6"/>
              </a:buClr>
            </a:pPr>
            <a:r>
              <a:rPr lang="en-US" sz="1700" dirty="0">
                <a:ea typeface="+mn-lt"/>
                <a:cs typeface="+mn-lt"/>
              </a:rPr>
              <a:t>Performance Testing Process</a:t>
            </a:r>
          </a:p>
          <a:p>
            <a:pPr>
              <a:lnSpc>
                <a:spcPct val="100000"/>
              </a:lnSpc>
              <a:buClr>
                <a:srgbClr val="8D87A6"/>
              </a:buClr>
            </a:pPr>
            <a:r>
              <a:rPr lang="en-US" sz="1700" dirty="0"/>
              <a:t>Common Performance Problems</a:t>
            </a:r>
          </a:p>
          <a:p>
            <a:pPr>
              <a:lnSpc>
                <a:spcPct val="100000"/>
              </a:lnSpc>
              <a:buClr>
                <a:srgbClr val="8D87A6"/>
              </a:buClr>
            </a:pPr>
            <a:r>
              <a:rPr lang="en-US" sz="1700" dirty="0"/>
              <a:t>Tools for Performance Testing</a:t>
            </a:r>
          </a:p>
          <a:p>
            <a:pPr>
              <a:lnSpc>
                <a:spcPct val="100000"/>
              </a:lnSpc>
              <a:buClr>
                <a:srgbClr val="8D87A6"/>
              </a:buClr>
            </a:pPr>
            <a:r>
              <a:rPr lang="en-US" sz="1700" dirty="0"/>
              <a:t>What is </a:t>
            </a:r>
            <a:r>
              <a:rPr lang="en-US" sz="1700" dirty="0" err="1"/>
              <a:t>Jmeter</a:t>
            </a:r>
            <a:r>
              <a:rPr lang="en-US" sz="1700" dirty="0"/>
              <a:t>?</a:t>
            </a:r>
          </a:p>
          <a:p>
            <a:pPr>
              <a:lnSpc>
                <a:spcPct val="100000"/>
              </a:lnSpc>
              <a:buClr>
                <a:srgbClr val="8D87A6"/>
              </a:buClr>
            </a:pPr>
            <a:r>
              <a:rPr lang="en-US" sz="1700" dirty="0"/>
              <a:t>Why </a:t>
            </a:r>
            <a:r>
              <a:rPr lang="en-US" sz="1700" dirty="0" err="1"/>
              <a:t>Jmeter</a:t>
            </a:r>
            <a:r>
              <a:rPr lang="en-US" sz="1700" dirty="0"/>
              <a:t>?</a:t>
            </a:r>
          </a:p>
          <a:p>
            <a:pPr>
              <a:lnSpc>
                <a:spcPct val="100000"/>
              </a:lnSpc>
              <a:buClr>
                <a:srgbClr val="8D87A6"/>
              </a:buClr>
            </a:pPr>
            <a:r>
              <a:rPr lang="en-US" sz="1700" dirty="0"/>
              <a:t>Demo(Performance Testing in </a:t>
            </a:r>
            <a:r>
              <a:rPr lang="en-US" sz="1700" dirty="0" err="1"/>
              <a:t>Jmeter</a:t>
            </a:r>
            <a:r>
              <a:rPr lang="en-US" sz="1700" dirty="0"/>
              <a:t>)</a:t>
            </a:r>
          </a:p>
        </p:txBody>
      </p:sp>
      <p:pic>
        <p:nvPicPr>
          <p:cNvPr id="4" name="Picture 4" descr="A picture containing line chart&#10;&#10;Description automatically generated">
            <a:extLst>
              <a:ext uri="{FF2B5EF4-FFF2-40B4-BE49-F238E27FC236}">
                <a16:creationId xmlns:a16="http://schemas.microsoft.com/office/drawing/2014/main" id="{060AC7E9-F59F-42B9-8654-22B974B52A1D}"/>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48989" r="2989"/>
          <a:stretch/>
        </p:blipFill>
        <p:spPr>
          <a:xfrm>
            <a:off x="1" y="10"/>
            <a:ext cx="5854890" cy="6857990"/>
          </a:xfrm>
          <a:custGeom>
            <a:avLst/>
            <a:gdLst/>
            <a:ahLst/>
            <a:cxnLst/>
            <a:rect l="l" t="t" r="r" b="b"/>
            <a:pathLst>
              <a:path w="6036633" h="6858000">
                <a:moveTo>
                  <a:pt x="0" y="0"/>
                </a:moveTo>
                <a:lnTo>
                  <a:pt x="5782584" y="0"/>
                </a:lnTo>
                <a:lnTo>
                  <a:pt x="5847735" y="280891"/>
                </a:lnTo>
                <a:cubicBezTo>
                  <a:pt x="6512611" y="3337011"/>
                  <a:pt x="5215360" y="3533975"/>
                  <a:pt x="5130974" y="6590095"/>
                </a:cubicBezTo>
                <a:lnTo>
                  <a:pt x="5127340" y="6858000"/>
                </a:lnTo>
                <a:lnTo>
                  <a:pt x="0" y="6858000"/>
                </a:lnTo>
                <a:close/>
              </a:path>
            </a:pathLst>
          </a:custGeom>
        </p:spPr>
      </p:pic>
    </p:spTree>
    <p:extLst>
      <p:ext uri="{BB962C8B-B14F-4D97-AF65-F5344CB8AC3E}">
        <p14:creationId xmlns:p14="http://schemas.microsoft.com/office/powerpoint/2010/main" val="74231183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useBgFill="1">
        <p:nvSpPr>
          <p:cNvPr id="50" name="Freeform: Shape 49">
            <a:extLst>
              <a:ext uri="{FF2B5EF4-FFF2-40B4-BE49-F238E27FC236}">
                <a16:creationId xmlns:a16="http://schemas.microsoft.com/office/drawing/2014/main" id="{A522AC37-2BE3-4ECF-A007-1DE6CB354F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94387" y="266591"/>
            <a:ext cx="6857996" cy="6324809"/>
          </a:xfrm>
          <a:custGeom>
            <a:avLst/>
            <a:gdLst>
              <a:gd name="connsiteX0" fmla="*/ 0 w 6857996"/>
              <a:gd name="connsiteY0" fmla="*/ 2827344 h 6142577"/>
              <a:gd name="connsiteX1" fmla="*/ 0 w 6857996"/>
              <a:gd name="connsiteY1" fmla="*/ 5080510 h 6142577"/>
              <a:gd name="connsiteX2" fmla="*/ 3 w 6857996"/>
              <a:gd name="connsiteY2" fmla="*/ 5080510 h 6142577"/>
              <a:gd name="connsiteX3" fmla="*/ 3 w 6857996"/>
              <a:gd name="connsiteY3" fmla="*/ 6142577 h 6142577"/>
              <a:gd name="connsiteX4" fmla="*/ 6857996 w 6857996"/>
              <a:gd name="connsiteY4" fmla="*/ 6142577 h 6142577"/>
              <a:gd name="connsiteX5" fmla="*/ 6857996 w 6857996"/>
              <a:gd name="connsiteY5" fmla="*/ 3928749 h 6142577"/>
              <a:gd name="connsiteX6" fmla="*/ 6857996 w 6857996"/>
              <a:gd name="connsiteY6" fmla="*/ 2572597 h 6142577"/>
              <a:gd name="connsiteX7" fmla="*/ 6857996 w 6857996"/>
              <a:gd name="connsiteY7" fmla="*/ 307516 h 6142577"/>
              <a:gd name="connsiteX8" fmla="*/ 6550769 w 6857996"/>
              <a:gd name="connsiteY8" fmla="*/ 222609 h 6142577"/>
              <a:gd name="connsiteX9" fmla="*/ 5031274 w 6857996"/>
              <a:gd name="connsiteY9" fmla="*/ 33 h 6142577"/>
              <a:gd name="connsiteX10" fmla="*/ 310659 w 6857996"/>
              <a:gd name="connsiteY10" fmla="*/ 1067285 h 6142577"/>
              <a:gd name="connsiteX11" fmla="*/ 2 w 6857996"/>
              <a:gd name="connsiteY11" fmla="*/ 1072307 h 6142577"/>
              <a:gd name="connsiteX12" fmla="*/ 2 w 6857996"/>
              <a:gd name="connsiteY12" fmla="*/ 2827344 h 614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996" h="6142577">
                <a:moveTo>
                  <a:pt x="0" y="2827344"/>
                </a:moveTo>
                <a:lnTo>
                  <a:pt x="0" y="5080510"/>
                </a:lnTo>
                <a:lnTo>
                  <a:pt x="3" y="5080510"/>
                </a:lnTo>
                <a:lnTo>
                  <a:pt x="3" y="6142577"/>
                </a:lnTo>
                <a:lnTo>
                  <a:pt x="6857996" y="6142577"/>
                </a:lnTo>
                <a:lnTo>
                  <a:pt x="6857996" y="3928749"/>
                </a:lnTo>
                <a:lnTo>
                  <a:pt x="6857996" y="2572597"/>
                </a:lnTo>
                <a:lnTo>
                  <a:pt x="6857996" y="307516"/>
                </a:lnTo>
                <a:lnTo>
                  <a:pt x="6550769" y="222609"/>
                </a:lnTo>
                <a:cubicBezTo>
                  <a:pt x="5946238" y="65902"/>
                  <a:pt x="5454822" y="1688"/>
                  <a:pt x="5031274" y="33"/>
                </a:cubicBezTo>
                <a:cubicBezTo>
                  <a:pt x="3337081" y="-6590"/>
                  <a:pt x="2728780" y="987729"/>
                  <a:pt x="310659" y="1067285"/>
                </a:cubicBezTo>
                <a:lnTo>
                  <a:pt x="2" y="1072307"/>
                </a:lnTo>
                <a:lnTo>
                  <a:pt x="2" y="2827344"/>
                </a:lnTo>
                <a:close/>
              </a:path>
            </a:pathLst>
          </a:custGeom>
          <a:solidFill>
            <a:srgbClr val="BCBCB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2" name="Group 51">
            <a:extLst>
              <a:ext uri="{FF2B5EF4-FFF2-40B4-BE49-F238E27FC236}">
                <a16:creationId xmlns:a16="http://schemas.microsoft.com/office/drawing/2014/main" id="{ACAC8F7F-D35D-4520-8F56-4EFA77C73B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3" name="Straight Connector 52">
              <a:extLst>
                <a:ext uri="{FF2B5EF4-FFF2-40B4-BE49-F238E27FC236}">
                  <a16:creationId xmlns:a16="http://schemas.microsoft.com/office/drawing/2014/main" id="{E87C587A-B291-49B1-BE30-198570DDA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B6C1D58-93FC-4B49-9F8B-2262E08DAAB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0965ED9-2FC3-4180-9CAC-D7DF1C7BEF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116CA23-FA2C-4A44-A67C-FC147A715DD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E2C391CF-E782-40EA-B1EB-05ADC774C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B322665-68EB-45B5-A6DE-2869B30F1C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3B7FA59-83C4-4952-AF38-C1FC950E9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E5D6D3A-DE20-486C-BBBF-F9B0E4D8A8B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9B8B1D81-CEF1-437F-8252-036661CB5E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1B0312A-9358-4743-961A-6F77AEB5D9D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C02485F-0EE1-4595-A972-16A13E9191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102D844-6E4F-483E-8E2E-9006EA180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658766E6-D2D6-447C-B1DC-B7F7C381F1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B9BBD00C-7AB2-445E-B7DA-98CC7CAF3D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D177E1C-6580-456C-AAAE-89D422A2C1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B85538F-9888-4E68-A9F3-DBB136C0FF1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29B624F-F9D8-43BB-A468-08331D66CC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60E66F4-AE52-4D19-AF99-540F0CCFD71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CADC852-407F-4870-9F7B-A6004FE77C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E9CC738-B12D-4154-A4EA-81D4576BC10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A2A84F5-CD6A-4287-A9C1-EED0E65CA9D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53F4EFD5-6D1E-4865-83BA-0F116DF06F3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A0A8CE11-5C23-4CA3-8D8E-9E094566DB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A5D41DA6-2047-4BB5-8469-509E240E49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AACD460-E6E2-4C46-A780-095B52D1B2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B36364A-122E-43B1-B2B8-F00D83E5D6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99A63098-DBC2-4C59-9D33-809ECCA623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98F309E4-ACE9-4428-8DDA-20E0F1A1BC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39F177F-07E3-45BF-85B1-21E231DCCC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3EC3277-85FC-401E-80E3-B64B9808DE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9A24ED6-70A5-4DC0-A213-5385E58417F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85" name="Right Triangle 84">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313767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691079" y="725951"/>
            <a:ext cx="4923187" cy="5417452"/>
          </a:xfrm>
        </p:spPr>
        <p:txBody>
          <a:bodyPr anchor="ctr">
            <a:normAutofit/>
          </a:bodyPr>
          <a:lstStyle/>
          <a:p>
            <a:r>
              <a:rPr lang="en-US" b="1"/>
              <a:t>What is Performance Testing?</a:t>
            </a:r>
          </a:p>
        </p:txBody>
      </p:sp>
      <p:sp>
        <p:nvSpPr>
          <p:cNvPr id="3" name="Content Placeholder"/>
          <p:cNvSpPr>
            <a:spLocks noGrp="1"/>
          </p:cNvSpPr>
          <p:nvPr>
            <p:ph idx="1"/>
          </p:nvPr>
        </p:nvSpPr>
        <p:spPr>
          <a:xfrm>
            <a:off x="6813576" y="727425"/>
            <a:ext cx="5391835" cy="5420778"/>
          </a:xfrm>
        </p:spPr>
        <p:txBody>
          <a:bodyPr vert="horz" lIns="91440" tIns="45720" rIns="91440" bIns="45720" rtlCol="0" anchor="ctr">
            <a:normAutofit/>
          </a:bodyPr>
          <a:lstStyle/>
          <a:p>
            <a:pPr marL="0" indent="0" algn="ctr">
              <a:buNone/>
            </a:pPr>
            <a:r>
              <a:rPr lang="en-US" sz="2400" dirty="0">
                <a:ea typeface="+mn-lt"/>
                <a:cs typeface="+mn-lt"/>
              </a:rPr>
              <a:t>Performance Testing </a:t>
            </a:r>
            <a:endParaRPr lang="en-US" dirty="0">
              <a:ea typeface="+mn-lt"/>
              <a:cs typeface="+mn-lt"/>
            </a:endParaRPr>
          </a:p>
          <a:p>
            <a:pPr marL="0" indent="0" algn="ctr">
              <a:buNone/>
            </a:pPr>
            <a:r>
              <a:rPr lang="en-US" sz="2400" dirty="0">
                <a:ea typeface="+mn-lt"/>
                <a:cs typeface="+mn-lt"/>
              </a:rPr>
              <a:t>is a Software Testing Type</a:t>
            </a:r>
            <a:br>
              <a:rPr lang="en-US" sz="2400" dirty="0">
                <a:ea typeface="+mn-lt"/>
                <a:cs typeface="+mn-lt"/>
              </a:rPr>
            </a:br>
            <a:r>
              <a:rPr lang="en-US" sz="2400" dirty="0">
                <a:ea typeface="+mn-lt"/>
                <a:cs typeface="+mn-lt"/>
              </a:rPr>
              <a:t> used for testing the software application under a specific workload.</a:t>
            </a:r>
            <a:endParaRPr lang="en-US" dirty="0"/>
          </a:p>
        </p:txBody>
      </p:sp>
    </p:spTree>
    <p:extLst>
      <p:ext uri="{BB962C8B-B14F-4D97-AF65-F5344CB8AC3E}">
        <p14:creationId xmlns:p14="http://schemas.microsoft.com/office/powerpoint/2010/main" val="284075938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1C582B07-D0F0-4B6B-A5D9-D2F192CB3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92" name="Group 91">
            <a:extLst>
              <a:ext uri="{FF2B5EF4-FFF2-40B4-BE49-F238E27FC236}">
                <a16:creationId xmlns:a16="http://schemas.microsoft.com/office/drawing/2014/main" id="{807F70BA-21EF-4B7D-ACFF-D02E136D44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93" name="Straight Connector 92">
              <a:extLst>
                <a:ext uri="{FF2B5EF4-FFF2-40B4-BE49-F238E27FC236}">
                  <a16:creationId xmlns:a16="http://schemas.microsoft.com/office/drawing/2014/main" id="{7D487A9C-B45A-450B-B04B-02570D8F41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09C56948-B944-4EAA-A601-1C3F289A7C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3EFFD07-1C36-4595-9832-727669712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FA5917E5-3154-42BC-8308-71C3D44DB4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B05D64D-A9ED-421A-9ABE-761977A8153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25E49393-F5BE-4823-92E3-7A624F7EAA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6035503-21C0-4568-B46B-90BB750327C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F5CACA2B-D1AF-419E-BFBF-413F69DFDB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2284408D-F3CE-466F-A0C8-D27F2BCFC62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A2C5065B-1474-4D66-99DB-CFEF811C0F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6C6F4B51-92DC-4003-A3E7-28710D57AB9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D5C13CE-E4FE-4F85-BC09-9C950ED7526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851C5D97-1CDA-475E-BAC6-EE58999872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B712EBA-54FF-45FE-9A4E-98C0C0EC2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7E0AB49E-A89E-4B6C-AAAA-96E326D154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1E63E817-E471-4A64-9EF6-FFB1FBB3481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4BB2927-CDAC-455A-8D26-8582DD13DD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8E42F79-594B-4397-8A30-281228EF993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6E578AA8-0A5F-4BAA-AAFC-8A1E07838B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9BA6CB24-165E-4D82-A315-18FFF8ABC6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6A7AFC89-7922-47E2-8920-9883AF13C2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82D63DEE-348A-4118-952F-DCD6FC1B6D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7A17409-8146-400D-A3C1-1E93FE2056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621B7B93-01A0-4FDD-A6E1-57295778182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6D3948D1-38CD-41AC-BBE8-291A85A703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A633F3FE-70B6-41BD-A2D7-F9A53AB38E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9D1DD0D-9D4A-41EA-9650-F8215D949B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148EE7C-8DC4-4A31-A981-8F838EA8FA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F7F7EC5C-3015-4A5E-A9E3-B53F5293D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FD7AF31F-4674-411A-837A-ED991478D2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5D3DAED2-414E-42E1-998A-6D7EF4A4D06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25" name="Right Triangle 124">
            <a:extLst>
              <a:ext uri="{FF2B5EF4-FFF2-40B4-BE49-F238E27FC236}">
                <a16:creationId xmlns:a16="http://schemas.microsoft.com/office/drawing/2014/main" id="{9E92C66B-792F-479F-B983-F47FEE1AB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152530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691079" y="725952"/>
            <a:ext cx="6350358" cy="1362156"/>
          </a:xfrm>
        </p:spPr>
        <p:txBody>
          <a:bodyPr>
            <a:normAutofit/>
          </a:bodyPr>
          <a:lstStyle/>
          <a:p>
            <a:pPr>
              <a:lnSpc>
                <a:spcPct val="90000"/>
              </a:lnSpc>
            </a:pPr>
            <a:r>
              <a:rPr lang="en-US" b="1" dirty="0"/>
              <a:t>Why Performance Testing?</a:t>
            </a:r>
            <a:endParaRPr lang="en-US" b="1"/>
          </a:p>
        </p:txBody>
      </p:sp>
      <p:sp>
        <p:nvSpPr>
          <p:cNvPr id="47" name="Content Placeholder 46">
            <a:extLst>
              <a:ext uri="{FF2B5EF4-FFF2-40B4-BE49-F238E27FC236}">
                <a16:creationId xmlns:a16="http://schemas.microsoft.com/office/drawing/2014/main" id="{987E4497-1874-4FFC-839E-042F6739A958}"/>
              </a:ext>
            </a:extLst>
          </p:cNvPr>
          <p:cNvSpPr>
            <a:spLocks noGrp="1"/>
          </p:cNvSpPr>
          <p:nvPr>
            <p:ph idx="1"/>
          </p:nvPr>
        </p:nvSpPr>
        <p:spPr>
          <a:xfrm>
            <a:off x="115986" y="2483905"/>
            <a:ext cx="6465376" cy="3791918"/>
          </a:xfrm>
        </p:spPr>
        <p:txBody>
          <a:bodyPr vert="horz" lIns="91440" tIns="45720" rIns="91440" bIns="45720" rtlCol="0" anchor="t">
            <a:normAutofit/>
          </a:bodyPr>
          <a:lstStyle/>
          <a:p>
            <a:r>
              <a:rPr lang="en-US" dirty="0">
                <a:ea typeface="+mn-lt"/>
                <a:cs typeface="+mn-lt"/>
              </a:rPr>
              <a:t>To ensure your software meets the expected levels of service and provide a positive user experience.</a:t>
            </a:r>
            <a:endParaRPr lang="en-US" dirty="0"/>
          </a:p>
          <a:p>
            <a:pPr marL="0" indent="0" algn="ctr">
              <a:buClr>
                <a:srgbClr val="8D87A6"/>
              </a:buClr>
              <a:buNone/>
            </a:pPr>
            <a:r>
              <a:rPr lang="en-US" dirty="0">
                <a:ea typeface="+mn-lt"/>
                <a:cs typeface="+mn-lt"/>
              </a:rPr>
              <a:t>And?</a:t>
            </a:r>
          </a:p>
          <a:p>
            <a:pPr marL="342900" indent="-342900" algn="ctr">
              <a:buChar char="Ø"/>
            </a:pPr>
            <a:r>
              <a:rPr lang="en-US" dirty="0">
                <a:ea typeface="+mn-lt"/>
                <a:cs typeface="+mn-lt"/>
              </a:rPr>
              <a:t>With the right testing tool, we could highlight improvements that we should make </a:t>
            </a:r>
            <a:br>
              <a:rPr lang="en-US" dirty="0">
                <a:ea typeface="+mn-lt"/>
                <a:cs typeface="+mn-lt"/>
              </a:rPr>
            </a:br>
            <a:r>
              <a:rPr lang="en-US" dirty="0">
                <a:ea typeface="+mn-lt"/>
                <a:cs typeface="+mn-lt"/>
              </a:rPr>
              <a:t>relative to</a:t>
            </a:r>
            <a:br>
              <a:rPr lang="en-US" dirty="0">
                <a:ea typeface="+mn-lt"/>
                <a:cs typeface="+mn-lt"/>
              </a:rPr>
            </a:br>
            <a:r>
              <a:rPr lang="en-US" dirty="0">
                <a:ea typeface="+mn-lt"/>
                <a:cs typeface="+mn-lt"/>
              </a:rPr>
              <a:t> speed, stability, and scalability before they go into </a:t>
            </a:r>
            <a:r>
              <a:rPr lang="en-US" b="1" dirty="0">
                <a:solidFill>
                  <a:srgbClr val="FF0000"/>
                </a:solidFill>
                <a:ea typeface="+mn-lt"/>
                <a:cs typeface="+mn-lt"/>
              </a:rPr>
              <a:t>production</a:t>
            </a:r>
            <a:r>
              <a:rPr lang="en-US" b="1" dirty="0">
                <a:ea typeface="+mn-lt"/>
                <a:cs typeface="+mn-lt"/>
              </a:rPr>
              <a:t>.</a:t>
            </a:r>
            <a:br>
              <a:rPr lang="en-US" dirty="0"/>
            </a:br>
            <a:endParaRPr lang="en-US" dirty="0"/>
          </a:p>
        </p:txBody>
      </p:sp>
      <p:pic>
        <p:nvPicPr>
          <p:cNvPr id="4" name="Picture 4" descr="Diagram&#10;&#10;Description automatically generated">
            <a:extLst>
              <a:ext uri="{FF2B5EF4-FFF2-40B4-BE49-F238E27FC236}">
                <a16:creationId xmlns:a16="http://schemas.microsoft.com/office/drawing/2014/main" id="{CBA49526-BFAF-4155-83DF-5E6E00E8F193}"/>
              </a:ext>
            </a:extLst>
          </p:cNvPr>
          <p:cNvPicPr>
            <a:picLocks noChangeAspect="1"/>
          </p:cNvPicPr>
          <p:nvPr/>
        </p:nvPicPr>
        <p:blipFill rotWithShape="1">
          <a:blip r:embed="rId2"/>
          <a:srcRect t="16931" r="60150" b="17460"/>
          <a:stretch/>
        </p:blipFill>
        <p:spPr>
          <a:xfrm>
            <a:off x="7087094" y="1720168"/>
            <a:ext cx="4401655" cy="3424149"/>
          </a:xfrm>
          <a:prstGeom prst="rect">
            <a:avLst/>
          </a:prstGeom>
        </p:spPr>
      </p:pic>
    </p:spTree>
    <p:extLst>
      <p:ext uri="{BB962C8B-B14F-4D97-AF65-F5344CB8AC3E}">
        <p14:creationId xmlns:p14="http://schemas.microsoft.com/office/powerpoint/2010/main" val="2844731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4" name="Rectangle 133">
            <a:extLst>
              <a:ext uri="{FF2B5EF4-FFF2-40B4-BE49-F238E27FC236}">
                <a16:creationId xmlns:a16="http://schemas.microsoft.com/office/drawing/2014/main" id="{F14D45BF-E397-40C0-AFE3-A4149E60E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2086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36" name="Group 135">
            <a:extLst>
              <a:ext uri="{FF2B5EF4-FFF2-40B4-BE49-F238E27FC236}">
                <a16:creationId xmlns:a16="http://schemas.microsoft.com/office/drawing/2014/main" id="{4473D18E-8239-4237-AAE3-669A5DC9E8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7" name="Straight Connector 136">
              <a:extLst>
                <a:ext uri="{FF2B5EF4-FFF2-40B4-BE49-F238E27FC236}">
                  <a16:creationId xmlns:a16="http://schemas.microsoft.com/office/drawing/2014/main" id="{0E3084D0-F791-4BDB-BE05-646AC39927E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4D6DCF6-A86F-4F3E-B05B-A185C88FED7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C606F2D-64E8-4F47-8BFB-9E5461D0C1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60BCEF1D-5A57-437F-8B18-A4BB5E7E2C9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AAE40050-1642-4F32-97F7-A55F552241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46092F7-3842-40E2-9AA0-F5ABE85300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573861C-1632-4B71-A9D1-6217F70560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2789946E-7E68-4423-850D-B2685741D5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FD9B59D-7EA5-4D09-A4D1-8FE116E6E18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FB7DC543-FB49-4917-A784-F22671D85CA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0DD4C969-ABA8-42BF-8A5A-376D6150AF3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D41CF9EE-FFBB-4B80-9067-B93664D1E6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4A70F89B-6A43-4899-80C1-71EF00FFE95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9D017414-9CE6-4C62-9907-FFB76367847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71CBAD0-0A82-491E-B189-9B9EE284B15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1FBDB97-63E3-4080-9C98-C3AC95812D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EABAF5A-A1AF-407F-954C-AEC005C1DC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DAFFB3E1-F883-4DC4-AB15-C9DF8FF456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370EECF-B2B1-4E98-9FA1-E6EAFD81AC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33D9282E-1351-4A7C-B825-55857E6CF6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862B53C5-26FB-44BD-BA0E-8C9DC2B735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0DEA48D3-2D0C-42DB-8DA4-683C7BA87D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E94B642-22AE-4405-AF09-BCF2EFA6600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B64703B3-6CD3-454A-A370-2FC6778328C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B53E6017-E992-4244-9DD2-23A81C98DF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025D51B-D8CF-4443-9F54-922ED4F375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1B0D1508-2D27-4EB4-B6E9-4F05F233A4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3F19548D-9DB1-4973-AFAF-A1714BFCF73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4B2B8E7E-308F-4C70-BB63-AA6E7F2705B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DDB524C-34E5-4795-8662-91C3DD8352F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B13D1937-AA87-4E61-A0ED-D20D74720C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69" name="Right Triangle 168">
            <a:extLst>
              <a:ext uri="{FF2B5EF4-FFF2-40B4-BE49-F238E27FC236}">
                <a16:creationId xmlns:a16="http://schemas.microsoft.com/office/drawing/2014/main" id="{EA51299F-406B-4318-AEA1-08F10590EF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4143" y="3153945"/>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02F9ABD-35E7-40BB-8A1F-EB5429F91EE1}"/>
              </a:ext>
            </a:extLst>
          </p:cNvPr>
          <p:cNvSpPr>
            <a:spLocks noGrp="1"/>
          </p:cNvSpPr>
          <p:nvPr>
            <p:ph type="title"/>
          </p:nvPr>
        </p:nvSpPr>
        <p:spPr>
          <a:xfrm>
            <a:off x="691078" y="725950"/>
            <a:ext cx="5412263" cy="5436630"/>
          </a:xfrm>
        </p:spPr>
        <p:txBody>
          <a:bodyPr anchor="ctr">
            <a:normAutofit/>
          </a:bodyPr>
          <a:lstStyle/>
          <a:p>
            <a:r>
              <a:rPr lang="en-US" b="1">
                <a:ea typeface="+mj-lt"/>
                <a:cs typeface="+mj-lt"/>
              </a:rPr>
              <a:t>When is recommended?</a:t>
            </a:r>
            <a:endParaRPr lang="en-US" b="1"/>
          </a:p>
        </p:txBody>
      </p:sp>
      <p:graphicFrame>
        <p:nvGraphicFramePr>
          <p:cNvPr id="90" name="Content Placeholder 2">
            <a:extLst>
              <a:ext uri="{FF2B5EF4-FFF2-40B4-BE49-F238E27FC236}">
                <a16:creationId xmlns:a16="http://schemas.microsoft.com/office/drawing/2014/main" id="{D4ACBB07-2064-4408-87C7-B110586018FB}"/>
              </a:ext>
            </a:extLst>
          </p:cNvPr>
          <p:cNvGraphicFramePr>
            <a:graphicFrameLocks noGrp="1"/>
          </p:cNvGraphicFramePr>
          <p:nvPr>
            <p:ph idx="1"/>
            <p:extLst>
              <p:ext uri="{D42A27DB-BD31-4B8C-83A1-F6EECF244321}">
                <p14:modId xmlns:p14="http://schemas.microsoft.com/office/powerpoint/2010/main" val="3048144408"/>
              </p:ext>
            </p:extLst>
          </p:nvPr>
        </p:nvGraphicFramePr>
        <p:xfrm>
          <a:off x="6098635" y="724175"/>
          <a:ext cx="5884164" cy="54383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1515326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6" name="Group 95">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97" name="Straight Connector 96">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29" name="Right Triangle 128">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1" name="Rectangle 130">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33" name="Group 132">
            <a:extLst>
              <a:ext uri="{FF2B5EF4-FFF2-40B4-BE49-F238E27FC236}">
                <a16:creationId xmlns:a16="http://schemas.microsoft.com/office/drawing/2014/main" id="{B19EC7B8-C390-4F1B-8960-E6D3245103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34" name="Straight Connector 133">
              <a:extLst>
                <a:ext uri="{FF2B5EF4-FFF2-40B4-BE49-F238E27FC236}">
                  <a16:creationId xmlns:a16="http://schemas.microsoft.com/office/drawing/2014/main" id="{7CEE1CC1-2CD0-4957-8A12-48FA80C0CC2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34901FEB-A7C2-457B-A124-AD433B0417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C76048A8-79AA-454C-BD3E-3004F742681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7B51975-25FE-4328-9815-2AA302F28A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440B47E-6D3E-4978-B887-B53DA0BFF5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FD94D0A1-D760-40DE-B758-008B93D588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9E590CB-0538-40D7-9CAC-1BBD39CC27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5D7C67DA-B2AA-46E2-8065-1F862A6F72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C0C2ED54-1B65-4F4A-B14B-41FC05B372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EAE5BBBC-F576-4D54-BF67-C00BB1F4F9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90D490E7-12F8-40DC-A9C1-D119667EEF4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6C855383-9F21-4BDA-8FCA-22AF3D69FFC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FC3E600C-E08A-418E-B30E-2B0FC15DF96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E980D58F-BD3F-4B47-9BD2-888B0D9D19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43544818-9B28-4A71-8D7B-80727A5326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101FFBC7-035F-48C5-91FA-4A4973FCD6E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D6195BC5-BB4E-4F3F-8378-0B308B42523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2404171-AF5C-4FA1-9D4E-DCF75562BD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BAD45A86-9385-473D-9DBF-565E0A94AF1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DBA5A228-913F-4D4F-AB25-5372936246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87E8BFE-D92E-4EB3-ADD1-FB75CAA683B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08756FCD-8335-4089-B4EE-13D629E53E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A9707D7B-937E-4DC3-87BA-B7B70426821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AB1A72DC-3F29-4488-9051-C21E1CBB7E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956DAD76-815C-4F16-98CF-8E8BE1965B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AF2F8C5-6691-4EBD-B42E-4B17DF1ED2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D32ED14D-1C00-41C8-849C-030A1434E4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62F296F5-9867-45CA-BF0A-EF216F6A80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3B72471-9DB5-428B-AF52-E11E03B9FD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B8656B49-5277-4610-BD7B-F5D98170B5A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F1A47399-8F78-4DB1-BD21-1166BCB267C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66" name="Right Triangle 165">
            <a:extLst>
              <a:ext uri="{FF2B5EF4-FFF2-40B4-BE49-F238E27FC236}">
                <a16:creationId xmlns:a16="http://schemas.microsoft.com/office/drawing/2014/main" id="{F952A221-69C2-46B3-890D-354CA59616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5810332" y="-286720"/>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1312845" y="2059998"/>
            <a:ext cx="9821130" cy="1075904"/>
          </a:xfrm>
        </p:spPr>
        <p:txBody>
          <a:bodyPr vert="horz" lIns="91440" tIns="45720" rIns="91440" bIns="45720" rtlCol="0" anchor="b">
            <a:normAutofit/>
          </a:bodyPr>
          <a:lstStyle/>
          <a:p>
            <a:pPr algn="ctr"/>
            <a:r>
              <a:rPr lang="en-US" sz="5400" b="1" dirty="0"/>
              <a:t>Types of Performance Testing</a:t>
            </a:r>
          </a:p>
          <a:p>
            <a:pPr algn="ctr"/>
            <a:endParaRPr lang="en-US" sz="5400"/>
          </a:p>
        </p:txBody>
      </p:sp>
      <p:graphicFrame>
        <p:nvGraphicFramePr>
          <p:cNvPr id="4" name="Diagram 4">
            <a:extLst>
              <a:ext uri="{FF2B5EF4-FFF2-40B4-BE49-F238E27FC236}">
                <a16:creationId xmlns:a16="http://schemas.microsoft.com/office/drawing/2014/main" id="{2407D153-4EE5-4D9C-9F9A-8C5DF5E90B04}"/>
              </a:ext>
            </a:extLst>
          </p:cNvPr>
          <p:cNvGraphicFramePr>
            <a:graphicFrameLocks noGrp="1"/>
          </p:cNvGraphicFramePr>
          <p:nvPr>
            <p:ph idx="1"/>
            <p:extLst>
              <p:ext uri="{D42A27DB-BD31-4B8C-83A1-F6EECF244321}">
                <p14:modId xmlns:p14="http://schemas.microsoft.com/office/powerpoint/2010/main" val="3291998327"/>
              </p:ext>
            </p:extLst>
          </p:nvPr>
        </p:nvGraphicFramePr>
        <p:xfrm>
          <a:off x="1724602" y="860284"/>
          <a:ext cx="9165517" cy="59732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25175924"/>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0" name="Group 9">
            <a:extLst>
              <a:ext uri="{FF2B5EF4-FFF2-40B4-BE49-F238E27FC236}">
                <a16:creationId xmlns:a16="http://schemas.microsoft.com/office/drawing/2014/main" id="{2F021012-3BCD-4BF2-9964-1DFCFF69B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2CB80478-49D7-485A-AB7D-317CB95EE09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A4F79B-0059-44B7-860D-679F60278F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B6169CF-3946-4335-8452-E2B3FA920E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A72E01D-C57F-4B8B-B7CE-5CA2F96310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E87575D-7121-4079-876E-C67BEF63E2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0305F77-6E0B-4A04-A0F6-DAFB880AD1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C18C85A-3D0A-4742-8278-404E2E26A5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2DBBDE-6195-49A9-8C42-4F560604037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559D83-5C09-4D43-A918-A34012A1332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016DCBF-0D3C-49DE-B1B4-75E2D8759E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BA8683E-EBE6-4A22-A012-B144A1CEE5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C61DBE6-C74F-443E-BB45-713418233A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6C491605-F2E6-45EC-9B0E-63FD0CCE14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B69F25B-CD60-408D-B746-605389E7F5D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99E2425-02AB-46C2-ADC8-0F49F42B79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BAC50AA-1B95-4DF0-BA29-69D2312703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2D38D32-E186-41EA-9BE8-9A2BBF7F271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B8869C-E072-4152-BF5E-106BF3DDF4F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BD17D61-FC15-42D1-8345-81F2FF0DD49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ACC2A10-CAE7-4DB4-BD53-AA95E84F95E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F496B05-0A82-47DA-AFA9-DA3D448B614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AA25787-8FF9-43EE-892B-46B7351E994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55F79CC-137D-4059-8295-AA31D784C5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34394C9-6CAC-48BA-80F3-1FE7C07E8F5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7765373-8654-44D1-B7A4-23EF1DD87A6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4CD1C6E-71F8-4920-9BA4-8C2A9634B5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81082BA-3A85-4420-97FA-F3EE4B6CDC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3BF3739-CEC8-42D7-91EC-11B835667B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6A41870-DB53-4F6B-85F0-7CCCC8C3B4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26CA70D-887C-4AF1-81D2-DF6DDC61A2E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BA413CF-F8AF-44AA-B2DE-B9583BE6669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Right Triangle 42">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400080" y="6572428"/>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198616" y="-3132070"/>
            <a:ext cx="8824797" cy="4929326"/>
          </a:xfrm>
        </p:spPr>
        <p:txBody>
          <a:bodyPr anchor="b">
            <a:normAutofit/>
          </a:bodyPr>
          <a:lstStyle/>
          <a:p>
            <a:pPr algn="ctr">
              <a:spcBef>
                <a:spcPts val="1000"/>
              </a:spcBef>
            </a:pPr>
            <a:r>
              <a:rPr lang="en-US" b="1" dirty="0">
                <a:effectLst>
                  <a:outerShdw blurRad="38100" dist="38100" dir="2700000" algn="tl">
                    <a:srgbClr val="000000">
                      <a:alpha val="43137"/>
                    </a:srgbClr>
                  </a:outerShdw>
                </a:effectLst>
                <a:ea typeface="+mj-lt"/>
                <a:cs typeface="+mj-lt"/>
              </a:rPr>
              <a:t>Performance Testing Process</a:t>
            </a:r>
          </a:p>
          <a:p>
            <a:endParaRPr lang="en-US" dirty="0"/>
          </a:p>
        </p:txBody>
      </p:sp>
      <p:pic>
        <p:nvPicPr>
          <p:cNvPr id="42" name="Content Placeholder 41">
            <a:extLst>
              <a:ext uri="{FF2B5EF4-FFF2-40B4-BE49-F238E27FC236}">
                <a16:creationId xmlns:a16="http://schemas.microsoft.com/office/drawing/2014/main" id="{C36DC682-3575-411E-85C8-F925FFD44CBE}"/>
              </a:ext>
            </a:extLst>
          </p:cNvPr>
          <p:cNvPicPr>
            <a:picLocks noGrp="1" noChangeAspect="1"/>
          </p:cNvPicPr>
          <p:nvPr>
            <p:ph idx="1"/>
          </p:nvPr>
        </p:nvPicPr>
        <p:blipFill>
          <a:blip r:embed="rId2"/>
          <a:stretch>
            <a:fillRect/>
          </a:stretch>
        </p:blipFill>
        <p:spPr>
          <a:xfrm>
            <a:off x="2262512" y="3275676"/>
            <a:ext cx="7403955" cy="3563938"/>
          </a:xfrm>
        </p:spPr>
      </p:pic>
      <p:sp>
        <p:nvSpPr>
          <p:cNvPr id="44" name="TextBox 43">
            <a:extLst>
              <a:ext uri="{FF2B5EF4-FFF2-40B4-BE49-F238E27FC236}">
                <a16:creationId xmlns:a16="http://schemas.microsoft.com/office/drawing/2014/main" id="{50B2C729-47F2-4752-A8D8-A92B2D54433C}"/>
              </a:ext>
            </a:extLst>
          </p:cNvPr>
          <p:cNvSpPr txBox="1"/>
          <p:nvPr/>
        </p:nvSpPr>
        <p:spPr>
          <a:xfrm>
            <a:off x="440229" y="1344819"/>
            <a:ext cx="11048522" cy="2246769"/>
          </a:xfrm>
          <a:prstGeom prst="rect">
            <a:avLst/>
          </a:prstGeom>
          <a:noFill/>
        </p:spPr>
        <p:txBody>
          <a:bodyPr wrap="square" rtlCol="0">
            <a:spAutoFit/>
          </a:bodyPr>
          <a:lstStyle/>
          <a:p>
            <a:r>
              <a:rPr lang="en-US" sz="2000" b="0" i="1" dirty="0">
                <a:effectLst/>
                <a:latin typeface="Bahnschrift Light" panose="020B0502040204020203" pitchFamily="34" charset="0"/>
              </a:rPr>
              <a:t>The goal of performance testing isn’t to find bugs, but rather to identify and eliminate performance bottlenecks. </a:t>
            </a:r>
          </a:p>
          <a:p>
            <a:endParaRPr lang="en-US" sz="2000" i="1" dirty="0">
              <a:latin typeface="Bahnschrift Light" panose="020B0502040204020203" pitchFamily="34" charset="0"/>
            </a:endParaRPr>
          </a:p>
          <a:p>
            <a:r>
              <a:rPr lang="en-US" sz="2000" b="0" i="1" dirty="0">
                <a:effectLst/>
                <a:latin typeface="Bahnschrift Light" panose="020B0502040204020203" pitchFamily="34" charset="0"/>
              </a:rPr>
              <a:t>The testing process checks both stability and scalability with a goal of preventing your company from releasing software updates that cause applications to run slow.</a:t>
            </a:r>
          </a:p>
          <a:p>
            <a:endParaRPr lang="en-US" sz="2000" i="1" dirty="0">
              <a:solidFill>
                <a:schemeClr val="accent6">
                  <a:lumMod val="50000"/>
                </a:schemeClr>
              </a:solidFill>
              <a:latin typeface="Bahnschrift Light" panose="020B0502040204020203" pitchFamily="34" charset="0"/>
            </a:endParaRPr>
          </a:p>
          <a:p>
            <a:r>
              <a:rPr lang="en-US" sz="2000" b="0" i="1" dirty="0">
                <a:solidFill>
                  <a:schemeClr val="accent6">
                    <a:lumMod val="50000"/>
                  </a:schemeClr>
                </a:solidFill>
                <a:effectLst/>
                <a:latin typeface="Source Sans Pro" panose="020B0503030403020204" pitchFamily="34" charset="0"/>
              </a:rPr>
              <a:t>Below is a generic process on how to perform performance testing :</a:t>
            </a:r>
            <a:endParaRPr lang="en-US" sz="2000" i="1" dirty="0">
              <a:solidFill>
                <a:schemeClr val="accent6">
                  <a:lumMod val="50000"/>
                </a:schemeClr>
              </a:solidFill>
              <a:latin typeface="Bahnschrift Light" panose="020B0502040204020203" pitchFamily="34" charset="0"/>
            </a:endParaRPr>
          </a:p>
        </p:txBody>
      </p:sp>
    </p:spTree>
    <p:extLst>
      <p:ext uri="{BB962C8B-B14F-4D97-AF65-F5344CB8AC3E}">
        <p14:creationId xmlns:p14="http://schemas.microsoft.com/office/powerpoint/2010/main" val="24476269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7">
            <a:extLst>
              <a:ext uri="{FF2B5EF4-FFF2-40B4-BE49-F238E27FC236}">
                <a16:creationId xmlns:a16="http://schemas.microsoft.com/office/drawing/2014/main" id="{D7C3C2D0-A48F-4A6F-9C7D-888E9DFE64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46" name="Group 9">
            <a:extLst>
              <a:ext uri="{FF2B5EF4-FFF2-40B4-BE49-F238E27FC236}">
                <a16:creationId xmlns:a16="http://schemas.microsoft.com/office/drawing/2014/main" id="{7921D173-6284-4FAE-A99F-43ECD7FF2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11" name="Straight Connector 10">
              <a:extLst>
                <a:ext uri="{FF2B5EF4-FFF2-40B4-BE49-F238E27FC236}">
                  <a16:creationId xmlns:a16="http://schemas.microsoft.com/office/drawing/2014/main" id="{DA9BF565-BBEE-48F0-A1FA-F4E6BB25894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92AA7AD-BC24-422C-941E-17CA67C9EA2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5DE6859-3F3B-4967-BE7C-4A9E51DAE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15A87A1-CACC-4A2A-B78D-D40C6B33B3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779A3D-92DA-4F31-8FB7-B1C987E90E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D9AF05A-8ABD-47E9-BDF0-8FE84C30CA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C9C4168-16CE-49DB-9A25-7046068DC75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89829A5-43FD-42B2-ACDC-656339BF9E7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A5CDD6A-F295-4FA4-9A8E-84EF71D4BD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3D87361-C476-4621-86D8-7A4AAB077D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B28A1C1-067C-40F1-9DBD-7A29C86813B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32EEEDA-3682-432F-8AF6-64C9861C438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55A0942-89D9-4008-B705-D394677DB81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F9F9EC0-3407-45D7-8140-44300FDEC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80E820B-BF53-4C96-8E7F-0E84A2D0B6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F916B3F-A54C-42D7-9755-BC4C3346453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39EE86-1E58-4F25-A36E-6F8A0C1B402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CF943B8-9541-4EDB-BF3A-AC968A03B9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382AA5E-EAE7-4589-BD66-0D5C0CA9C1C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38B4626-DFE3-4915-854F-62EFAA5BED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D99BF45-4212-4A91-9D80-990C7971E1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B36D20A-9010-4C1A-9123-EBDEEB5131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6DACB13-D4A4-40CD-B5C2-1668B5A8FB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576C03C-90B5-4F21-869F-538C6C3FB6D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2F950BD-388F-4F2D-9896-D94F81CD0A0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BC3A6AC-920A-4DBD-A46A-E9ACB03BB1D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8C2C64E-EFB0-4336-B5D5-4646040FD3E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0760DFA-8273-42B4-BA9C-71A5B327190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BA07601-6746-4097-8AAC-604ADB05099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22D8CD4-DCE3-42A2-85C2-2B5068B3C62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D853C3B-C174-4ACE-99E6-3A948EE04AE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47" name="Right Triangle 42">
            <a:extLst>
              <a:ext uri="{FF2B5EF4-FFF2-40B4-BE49-F238E27FC236}">
                <a16:creationId xmlns:a16="http://schemas.microsoft.com/office/drawing/2014/main" id="{69F0804E-F8DE-40E7-90F4-68B638136E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8924" y="1516209"/>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FC29A27E-1ACE-47D8-886C-FF75A421DEB2}"/>
              </a:ext>
            </a:extLst>
          </p:cNvPr>
          <p:cNvSpPr>
            <a:spLocks noGrp="1"/>
          </p:cNvSpPr>
          <p:nvPr>
            <p:ph type="title"/>
          </p:nvPr>
        </p:nvSpPr>
        <p:spPr>
          <a:xfrm>
            <a:off x="262896" y="213086"/>
            <a:ext cx="7622145" cy="1114903"/>
          </a:xfrm>
        </p:spPr>
        <p:txBody>
          <a:bodyPr anchor="t">
            <a:normAutofit fontScale="90000"/>
          </a:bodyPr>
          <a:lstStyle/>
          <a:p>
            <a:r>
              <a:rPr lang="en-US" sz="4100" b="1" dirty="0">
                <a:effectLst>
                  <a:outerShdw blurRad="38100" dist="38100" dir="2700000" algn="tl">
                    <a:srgbClr val="000000">
                      <a:alpha val="43137"/>
                    </a:srgbClr>
                  </a:outerShdw>
                </a:effectLst>
                <a:ea typeface="+mj-lt"/>
                <a:cs typeface="+mj-lt"/>
              </a:rPr>
              <a:t>Common Performance Problems</a:t>
            </a:r>
            <a:endParaRPr lang="en-US" sz="4100" b="1" dirty="0">
              <a:effectLst>
                <a:outerShdw blurRad="38100" dist="38100" dir="2700000" algn="tl">
                  <a:srgbClr val="000000">
                    <a:alpha val="43137"/>
                  </a:srgbClr>
                </a:outerShdw>
              </a:effectLst>
            </a:endParaRPr>
          </a:p>
        </p:txBody>
      </p:sp>
      <p:pic>
        <p:nvPicPr>
          <p:cNvPr id="5" name="Content Placeholder 4">
            <a:extLst>
              <a:ext uri="{FF2B5EF4-FFF2-40B4-BE49-F238E27FC236}">
                <a16:creationId xmlns:a16="http://schemas.microsoft.com/office/drawing/2014/main" id="{DDD1B4ED-ED6A-4E10-BF53-E5C89B8738F4}"/>
              </a:ext>
            </a:extLst>
          </p:cNvPr>
          <p:cNvPicPr>
            <a:picLocks noGrp="1" noChangeAspect="1"/>
          </p:cNvPicPr>
          <p:nvPr>
            <p:ph idx="1"/>
          </p:nvPr>
        </p:nvPicPr>
        <p:blipFill>
          <a:blip r:embed="rId2"/>
          <a:stretch>
            <a:fillRect/>
          </a:stretch>
        </p:blipFill>
        <p:spPr>
          <a:xfrm>
            <a:off x="7875162" y="1216109"/>
            <a:ext cx="3925569" cy="4906962"/>
          </a:xfrm>
        </p:spPr>
      </p:pic>
      <p:sp>
        <p:nvSpPr>
          <p:cNvPr id="7" name="TextBox 6">
            <a:extLst>
              <a:ext uri="{FF2B5EF4-FFF2-40B4-BE49-F238E27FC236}">
                <a16:creationId xmlns:a16="http://schemas.microsoft.com/office/drawing/2014/main" id="{10AB8AED-6A81-4596-A6C5-75240BF25C46}"/>
              </a:ext>
            </a:extLst>
          </p:cNvPr>
          <p:cNvSpPr txBox="1"/>
          <p:nvPr/>
        </p:nvSpPr>
        <p:spPr>
          <a:xfrm>
            <a:off x="354861" y="1282031"/>
            <a:ext cx="6969382" cy="1754326"/>
          </a:xfrm>
          <a:prstGeom prst="rect">
            <a:avLst/>
          </a:prstGeom>
          <a:noFill/>
        </p:spPr>
        <p:txBody>
          <a:bodyPr wrap="square" rtlCol="0">
            <a:spAutoFit/>
          </a:bodyPr>
          <a:lstStyle/>
          <a:p>
            <a:r>
              <a:rPr lang="en-US" b="0" i="1" dirty="0">
                <a:solidFill>
                  <a:srgbClr val="222222"/>
                </a:solidFill>
                <a:effectLst/>
                <a:latin typeface="Bahnschrift Light" panose="020B0502040204020203" pitchFamily="34" charset="0"/>
                <a:ea typeface="Segoe UI Historic" panose="020B0502040204020203" pitchFamily="34" charset="0"/>
                <a:cs typeface="Segoe UI Historic" panose="020B0502040204020203" pitchFamily="34" charset="0"/>
              </a:rPr>
              <a:t>Most performance problems revolve around speed, response time, load time and poor scalability. Speed is often one of the most important attributes of an application. A slow running application will lose potential users. Performance testing is done to make sure an app runs fast enough to keep a user’s attention and interest.</a:t>
            </a:r>
            <a:endParaRPr lang="en-US" i="1" dirty="0">
              <a:latin typeface="Bahnschrift Light" panose="020B0502040204020203" pitchFamily="34" charset="0"/>
              <a:ea typeface="Segoe UI Historic" panose="020B0502040204020203" pitchFamily="34" charset="0"/>
              <a:cs typeface="Segoe UI Historic" panose="020B0502040204020203" pitchFamily="34" charset="0"/>
            </a:endParaRPr>
          </a:p>
        </p:txBody>
      </p:sp>
      <p:sp>
        <p:nvSpPr>
          <p:cNvPr id="8" name="TextBox 7">
            <a:extLst>
              <a:ext uri="{FF2B5EF4-FFF2-40B4-BE49-F238E27FC236}">
                <a16:creationId xmlns:a16="http://schemas.microsoft.com/office/drawing/2014/main" id="{EC18FA1F-B350-454C-9C4F-4E8D7C61CEED}"/>
              </a:ext>
            </a:extLst>
          </p:cNvPr>
          <p:cNvSpPr txBox="1"/>
          <p:nvPr/>
        </p:nvSpPr>
        <p:spPr>
          <a:xfrm>
            <a:off x="663636" y="3560919"/>
            <a:ext cx="7083131" cy="2308324"/>
          </a:xfrm>
          <a:prstGeom prst="rect">
            <a:avLst/>
          </a:prstGeom>
          <a:noFill/>
        </p:spPr>
        <p:txBody>
          <a:bodyPr wrap="square" rtlCol="0">
            <a:spAutoFit/>
          </a:bodyPr>
          <a:lstStyle/>
          <a:p>
            <a:r>
              <a:rPr lang="en-US" b="1" i="0" dirty="0">
                <a:solidFill>
                  <a:schemeClr val="accent6">
                    <a:lumMod val="50000"/>
                  </a:schemeClr>
                </a:solidFill>
                <a:effectLst/>
                <a:latin typeface="Source Sans Pro" panose="020B0503030403020204" pitchFamily="34" charset="0"/>
              </a:rPr>
              <a:t>common performance bottlenecks</a:t>
            </a:r>
            <a:r>
              <a:rPr lang="en-US" b="0" i="0" dirty="0">
                <a:solidFill>
                  <a:schemeClr val="accent6">
                    <a:lumMod val="50000"/>
                  </a:schemeClr>
                </a:solidFill>
                <a:effectLst/>
                <a:latin typeface="Source Sans Pro" panose="020B0503030403020204" pitchFamily="34" charset="0"/>
              </a:rPr>
              <a:t> </a:t>
            </a:r>
            <a:r>
              <a:rPr lang="en-US" b="0" i="0" dirty="0">
                <a:solidFill>
                  <a:srgbClr val="222222"/>
                </a:solidFill>
                <a:effectLst/>
                <a:latin typeface="Source Sans Pro" panose="020B0503030403020204" pitchFamily="34" charset="0"/>
              </a:rPr>
              <a:t>are :</a:t>
            </a:r>
          </a:p>
          <a:p>
            <a:pPr marL="285750" indent="-285750">
              <a:buFont typeface="Arial" panose="020B0604020202020204" pitchFamily="34" charset="0"/>
              <a:buChar char="•"/>
            </a:pPr>
            <a:endParaRPr lang="en-US" dirty="0">
              <a:solidFill>
                <a:srgbClr val="222222"/>
              </a:solidFill>
              <a:latin typeface="Source Sans Pro" panose="020B0503030403020204" pitchFamily="34" charset="0"/>
            </a:endParaRPr>
          </a:p>
          <a:p>
            <a:pPr algn="l">
              <a:buFont typeface="Arial" panose="020B0604020202020204" pitchFamily="34" charset="0"/>
              <a:buChar char="•"/>
            </a:pPr>
            <a:r>
              <a:rPr lang="en-US" i="1" dirty="0">
                <a:solidFill>
                  <a:srgbClr val="222222"/>
                </a:solidFill>
                <a:latin typeface="Bahnschrift Light" panose="020B0502040204020203" pitchFamily="34" charset="0"/>
              </a:rPr>
              <a:t> </a:t>
            </a:r>
            <a:r>
              <a:rPr lang="en-US" b="0" i="1" dirty="0">
                <a:solidFill>
                  <a:srgbClr val="222222"/>
                </a:solidFill>
                <a:effectLst/>
                <a:latin typeface="Bahnschrift Light" panose="020B0502040204020203" pitchFamily="34" charset="0"/>
              </a:rPr>
              <a:t>CPU utilization</a:t>
            </a:r>
          </a:p>
          <a:p>
            <a:pPr algn="l">
              <a:buFont typeface="Arial" panose="020B0604020202020204" pitchFamily="34" charset="0"/>
              <a:buChar char="•"/>
            </a:pPr>
            <a:r>
              <a:rPr lang="en-US" b="0" i="1" dirty="0">
                <a:solidFill>
                  <a:srgbClr val="222222"/>
                </a:solidFill>
                <a:effectLst/>
                <a:latin typeface="Bahnschrift Light" panose="020B0502040204020203" pitchFamily="34" charset="0"/>
              </a:rPr>
              <a:t> Memory utilization</a:t>
            </a:r>
          </a:p>
          <a:p>
            <a:pPr algn="l">
              <a:buFont typeface="Arial" panose="020B0604020202020204" pitchFamily="34" charset="0"/>
              <a:buChar char="•"/>
            </a:pPr>
            <a:r>
              <a:rPr lang="en-US" b="0" i="1" dirty="0">
                <a:solidFill>
                  <a:srgbClr val="222222"/>
                </a:solidFill>
                <a:effectLst/>
                <a:latin typeface="Bahnschrift Light" panose="020B0502040204020203" pitchFamily="34" charset="0"/>
              </a:rPr>
              <a:t> Network utilization</a:t>
            </a:r>
          </a:p>
          <a:p>
            <a:pPr algn="l">
              <a:buFont typeface="Arial" panose="020B0604020202020204" pitchFamily="34" charset="0"/>
              <a:buChar char="•"/>
            </a:pPr>
            <a:r>
              <a:rPr lang="en-US" b="0" i="1" dirty="0">
                <a:solidFill>
                  <a:srgbClr val="222222"/>
                </a:solidFill>
                <a:effectLst/>
                <a:latin typeface="Bahnschrift Light" panose="020B0502040204020203" pitchFamily="34" charset="0"/>
              </a:rPr>
              <a:t> Operating System limitations</a:t>
            </a:r>
          </a:p>
          <a:p>
            <a:pPr algn="l">
              <a:buFont typeface="Arial" panose="020B0604020202020204" pitchFamily="34" charset="0"/>
              <a:buChar char="•"/>
            </a:pPr>
            <a:r>
              <a:rPr lang="en-US" b="0" i="1" dirty="0">
                <a:solidFill>
                  <a:srgbClr val="222222"/>
                </a:solidFill>
                <a:effectLst/>
                <a:latin typeface="Bahnschrift Light" panose="020B0502040204020203" pitchFamily="34" charset="0"/>
              </a:rPr>
              <a:t> Disk usage</a:t>
            </a:r>
          </a:p>
          <a:p>
            <a:pPr marL="285750" indent="-285750">
              <a:buFont typeface="Arial" panose="020B0604020202020204" pitchFamily="34" charset="0"/>
              <a:buChar char="•"/>
            </a:pPr>
            <a:endParaRPr lang="en-US" dirty="0">
              <a:solidFill>
                <a:srgbClr val="222222"/>
              </a:solidFill>
              <a:latin typeface="Source Sans Pro" panose="020B0503030403020204" pitchFamily="34" charset="0"/>
            </a:endParaRPr>
          </a:p>
        </p:txBody>
      </p:sp>
    </p:spTree>
    <p:extLst>
      <p:ext uri="{BB962C8B-B14F-4D97-AF65-F5344CB8AC3E}">
        <p14:creationId xmlns:p14="http://schemas.microsoft.com/office/powerpoint/2010/main" val="159257652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5" name="Group 54">
            <a:extLst>
              <a:ext uri="{FF2B5EF4-FFF2-40B4-BE49-F238E27FC236}">
                <a16:creationId xmlns:a16="http://schemas.microsoft.com/office/drawing/2014/main" id="{748618E9-EE2D-4864-9EEE-58939BD4FB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14" y="-1"/>
            <a:ext cx="12214827" cy="6858000"/>
            <a:chOff x="-6214" y="-1"/>
            <a:chExt cx="12214827" cy="6858000"/>
          </a:xfrm>
        </p:grpSpPr>
        <p:cxnSp>
          <p:nvCxnSpPr>
            <p:cNvPr id="56" name="Straight Connector 55">
              <a:extLst>
                <a:ext uri="{FF2B5EF4-FFF2-40B4-BE49-F238E27FC236}">
                  <a16:creationId xmlns:a16="http://schemas.microsoft.com/office/drawing/2014/main" id="{317D1EC0-23FF-4FC8-B22D-E34878EAA4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5AB929A7-258C-4469-AAB4-A67D713F7A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A635CDB-2D00-49D5-B26E-0694A25000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B4288D7A-F857-418D-92F2-368E841B9F2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F1084F50-7F3C-4A4A-877E-FFD9EC7CD8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31E64C1-F4C0-4A94-B319-BB1A0A2450B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63D8374-8052-417F-AB69-B97EAC43D51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7750734-4D51-4019-A003-38A3DE49B4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1B693D1-DBA2-4D3B-9B37-D9EE8C4112F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BCD3EA8-E4C0-4AF6-817F-F9F29157A4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7A170FB3-B397-4AC9-85FD-65388F26D90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E5EC0B9-49C7-4777-AEC5-B5EF8DE404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902048B-30F7-4434-87A5-140F9BB4BE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500A6E2-A41C-4751-8A4E-9A0C5718D93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C259517-7BE7-45F9-81C0-3A6362BF143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90652F56-7B71-42B2-AB68-22204A6DF17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1059830E-1C3D-4D42-8789-524971CB465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53325A7-86D3-4B52-A7E3-ADDF408B406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6D53F46F-EC12-484C-A4E7-791E57687AC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64ED9CA-8950-47B8-A9ED-22B45CE15FB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4429F7B-9FD7-438F-8ECA-3FCAD006180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C558100-D455-4B41-890C-BCC898B2D16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F2886397-398A-4318-BE16-2CBAC1902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D32A3A6-CE6E-4ABD-8522-2C8DC88C070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F9014C09-5B84-4798-8BDE-C80D76E67B8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A29EB9E-ED9D-4C69-8A26-9A7A0A83056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AA2899F9-1795-416F-8F3D-26EEB684DB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3043474-8625-495C-BD06-3627FD286C5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432CE47-7631-408E-8DDC-79EE378B70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2C8832D-8B8D-4036-B913-2D363143274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1CCEFEAF-E87B-4FF2-A947-94CABAA0610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36" name="Right Triangle 87">
            <a:extLst>
              <a:ext uri="{FF2B5EF4-FFF2-40B4-BE49-F238E27FC236}">
                <a16:creationId xmlns:a16="http://schemas.microsoft.com/office/drawing/2014/main" id="{2437C4A8-8E3A-4ADA-93B9-64737CE1A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3" y="2607907"/>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7" name="Rectangle 89">
            <a:extLst>
              <a:ext uri="{FF2B5EF4-FFF2-40B4-BE49-F238E27FC236}">
                <a16:creationId xmlns:a16="http://schemas.microsoft.com/office/drawing/2014/main" id="{A173122F-D466-4F08-90FA-0038F7AC2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38" name="Group 91">
            <a:extLst>
              <a:ext uri="{FF2B5EF4-FFF2-40B4-BE49-F238E27FC236}">
                <a16:creationId xmlns:a16="http://schemas.microsoft.com/office/drawing/2014/main" id="{D8FDE56C-1C48-4FAC-AAED-A3649BB8ED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14827" cy="6858000"/>
            <a:chOff x="-6214" y="-1"/>
            <a:chExt cx="12214827" cy="6858000"/>
          </a:xfrm>
        </p:grpSpPr>
        <p:cxnSp>
          <p:nvCxnSpPr>
            <p:cNvPr id="93" name="Straight Connector 92">
              <a:extLst>
                <a:ext uri="{FF2B5EF4-FFF2-40B4-BE49-F238E27FC236}">
                  <a16:creationId xmlns:a16="http://schemas.microsoft.com/office/drawing/2014/main" id="{FC4EA2B4-6416-48A5-9792-19E400AA7E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214" y="66862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0AB59DBC-9D74-434F-8FC4-2759CD1875A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9427CFD3-1868-4B27-88D1-26655E554F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99325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0DCD55EC-04EB-4055-B845-FA8962DE5B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9252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F7F4CCB-E7EF-4FE1-A1A4-7C9AFCF422D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7592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F49A6294-9245-441E-BE1D-B773A96BC9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931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CD75D430-53FE-403D-931D-FEC40403AA9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4271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0A57257-B097-4803-BDAE-8E4255B9079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2610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C827231-C6FF-4773-9799-FAF1E1D7BD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10949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63799C2C-88AF-4A44-B7AF-F318DA34376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09289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78A72758-80E8-4EE8-88AD-BE9E2AB7E4D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762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B8C76653-430B-4590-B97B-A1B21645061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8059680"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4B530AD8-9B41-44E4-9693-EF4FBF977B5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043074"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724C4568-39ED-4E43-B7D7-26E136EE563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026468"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09547AC-73A9-4ADA-8C6D-24780110B6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009862"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4DD91D78-D432-43B5-8733-5EE81ACD896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2185786" y="-1"/>
              <a:ext cx="0" cy="685800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E0160D80-BD8C-442C-957E-E12410A647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7171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3857BCE5-315F-4BDE-80A4-30852A03FF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71459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FF7A6D4-EEC7-4C02-A00A-F40CE6BA3CB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257478"/>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BCC56BAA-95F6-4340-B6D9-77E129529E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180035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D2F01391-1AC0-4E86-BED9-38D6891EDC5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343240"/>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A4FAAC84-9B01-4BBF-8869-A964A07A854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2886121"/>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8EF47831-FE00-4550-9874-A65F25DCB08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429002"/>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08FBC45-A0A2-4208-A82B-6B5FE16DB8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3971883"/>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85CD2461-CDB6-4BD1-974A-C2127036D9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4514764"/>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21D4FEE3-1271-4085-A193-3C4859391AA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057645"/>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9FD322D6-84C0-4AE1-B9B5-9F3FF47355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5600526"/>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150FF091-0E27-4785-AA67-E9B035C5EE0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0" y="6857999"/>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ED1905B3-D2F5-486E-AB14-1C10F776B1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13" y="6143407"/>
              <a:ext cx="12192000" cy="0"/>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F073D6C8-55DC-4EAC-8599-5BA5B96C465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684225" y="171716"/>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8A329F95-25F8-4339-8F68-DE893C8B6CC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1508412" y="173267"/>
              <a:ext cx="0" cy="6511464"/>
            </a:xfrm>
            <a:prstGeom prst="line">
              <a:avLst/>
            </a:prstGeom>
            <a:ln w="12700">
              <a:solidFill>
                <a:srgbClr val="BCBCBC">
                  <a:alpha val="29804"/>
                </a:srgbClr>
              </a:solidFill>
              <a:prstDash val="sysDot"/>
            </a:ln>
          </p:spPr>
          <p:style>
            <a:lnRef idx="1">
              <a:schemeClr val="accent1"/>
            </a:lnRef>
            <a:fillRef idx="0">
              <a:schemeClr val="accent1"/>
            </a:fillRef>
            <a:effectRef idx="0">
              <a:schemeClr val="accent1"/>
            </a:effectRef>
            <a:fontRef idx="minor">
              <a:schemeClr val="tx1"/>
            </a:fontRef>
          </p:style>
        </p:cxnSp>
      </p:grpSp>
      <p:sp>
        <p:nvSpPr>
          <p:cNvPr id="139" name="Right Triangle 124">
            <a:extLst>
              <a:ext uri="{FF2B5EF4-FFF2-40B4-BE49-F238E27FC236}">
                <a16:creationId xmlns:a16="http://schemas.microsoft.com/office/drawing/2014/main" id="{69C467B3-7272-4EB5-A446-6AB3C4821F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500000">
            <a:off x="-281094" y="3691636"/>
            <a:ext cx="568289" cy="568289"/>
          </a:xfrm>
          <a:prstGeom prst="rtTriangle">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p:cNvSpPr>
            <a:spLocks noGrp="1"/>
          </p:cNvSpPr>
          <p:nvPr>
            <p:ph type="ctrTitle"/>
          </p:nvPr>
        </p:nvSpPr>
        <p:spPr>
          <a:xfrm>
            <a:off x="691078" y="3424202"/>
            <a:ext cx="6380608" cy="2727020"/>
          </a:xfrm>
        </p:spPr>
        <p:txBody>
          <a:bodyPr vert="horz" lIns="91440" tIns="45720" rIns="91440" bIns="45720" rtlCol="0" anchor="t">
            <a:normAutofit/>
          </a:bodyPr>
          <a:lstStyle/>
          <a:p>
            <a:r>
              <a:rPr lang="en-US" sz="5400"/>
              <a:t>Tools for Performance Testing</a:t>
            </a:r>
          </a:p>
          <a:p>
            <a:endParaRPr lang="en-US" sz="5400"/>
          </a:p>
        </p:txBody>
      </p:sp>
      <p:pic>
        <p:nvPicPr>
          <p:cNvPr id="8" name="Picture 8" descr="A picture containing company name&#10;&#10;Description automatically generated">
            <a:extLst>
              <a:ext uri="{FF2B5EF4-FFF2-40B4-BE49-F238E27FC236}">
                <a16:creationId xmlns:a16="http://schemas.microsoft.com/office/drawing/2014/main" id="{C2FF3227-66E6-4959-A0BE-F93D9B9A731C}"/>
              </a:ext>
            </a:extLst>
          </p:cNvPr>
          <p:cNvPicPr>
            <a:picLocks noChangeAspect="1"/>
          </p:cNvPicPr>
          <p:nvPr/>
        </p:nvPicPr>
        <p:blipFill>
          <a:blip r:embed="rId2"/>
          <a:stretch>
            <a:fillRect/>
          </a:stretch>
        </p:blipFill>
        <p:spPr>
          <a:xfrm>
            <a:off x="9276724" y="922437"/>
            <a:ext cx="2025785" cy="2218013"/>
          </a:xfrm>
          <a:prstGeom prst="rect">
            <a:avLst/>
          </a:prstGeom>
        </p:spPr>
      </p:pic>
      <p:pic>
        <p:nvPicPr>
          <p:cNvPr id="5" name="Picture 5">
            <a:extLst>
              <a:ext uri="{FF2B5EF4-FFF2-40B4-BE49-F238E27FC236}">
                <a16:creationId xmlns:a16="http://schemas.microsoft.com/office/drawing/2014/main" id="{FA39E274-24FA-470C-81FD-0FB196DD0133}"/>
              </a:ext>
            </a:extLst>
          </p:cNvPr>
          <p:cNvPicPr>
            <a:picLocks noChangeAspect="1"/>
          </p:cNvPicPr>
          <p:nvPr/>
        </p:nvPicPr>
        <p:blipFill>
          <a:blip r:embed="rId3"/>
          <a:stretch>
            <a:fillRect/>
          </a:stretch>
        </p:blipFill>
        <p:spPr>
          <a:xfrm>
            <a:off x="6128997" y="1152621"/>
            <a:ext cx="2652648" cy="1326324"/>
          </a:xfrm>
          <a:prstGeom prst="rect">
            <a:avLst/>
          </a:prstGeom>
        </p:spPr>
      </p:pic>
      <p:pic>
        <p:nvPicPr>
          <p:cNvPr id="7" name="Picture 7" descr="Logo, company name&#10;&#10;Description automatically generated">
            <a:extLst>
              <a:ext uri="{FF2B5EF4-FFF2-40B4-BE49-F238E27FC236}">
                <a16:creationId xmlns:a16="http://schemas.microsoft.com/office/drawing/2014/main" id="{7230FF3D-85BC-42AC-91B0-14872294E5CE}"/>
              </a:ext>
            </a:extLst>
          </p:cNvPr>
          <p:cNvPicPr>
            <a:picLocks noChangeAspect="1"/>
          </p:cNvPicPr>
          <p:nvPr/>
        </p:nvPicPr>
        <p:blipFill rotWithShape="1">
          <a:blip r:embed="rId4"/>
          <a:srcRect t="23958" r="469" b="26042"/>
          <a:stretch/>
        </p:blipFill>
        <p:spPr>
          <a:xfrm>
            <a:off x="3409718" y="1482640"/>
            <a:ext cx="2652648" cy="666286"/>
          </a:xfrm>
          <a:prstGeom prst="rect">
            <a:avLst/>
          </a:prstGeom>
        </p:spPr>
      </p:pic>
      <p:pic>
        <p:nvPicPr>
          <p:cNvPr id="6" name="Picture 6" descr="A picture containing text, clipart&#10;&#10;Description automatically generated">
            <a:extLst>
              <a:ext uri="{FF2B5EF4-FFF2-40B4-BE49-F238E27FC236}">
                <a16:creationId xmlns:a16="http://schemas.microsoft.com/office/drawing/2014/main" id="{0A7ECCA3-B408-4AAB-B0E1-A840EA14BEA2}"/>
              </a:ext>
            </a:extLst>
          </p:cNvPr>
          <p:cNvPicPr>
            <a:picLocks noChangeAspect="1"/>
          </p:cNvPicPr>
          <p:nvPr/>
        </p:nvPicPr>
        <p:blipFill rotWithShape="1">
          <a:blip r:embed="rId5"/>
          <a:srcRect r="6806" b="-1250"/>
          <a:stretch/>
        </p:blipFill>
        <p:spPr>
          <a:xfrm>
            <a:off x="690439" y="1205771"/>
            <a:ext cx="2652648" cy="1220025"/>
          </a:xfrm>
          <a:prstGeom prst="rect">
            <a:avLst/>
          </a:prstGeom>
        </p:spPr>
      </p:pic>
      <p:pic>
        <p:nvPicPr>
          <p:cNvPr id="11" name="Picture 11" descr="Graphical user interface, logo&#10;&#10;Description automatically generated">
            <a:extLst>
              <a:ext uri="{FF2B5EF4-FFF2-40B4-BE49-F238E27FC236}">
                <a16:creationId xmlns:a16="http://schemas.microsoft.com/office/drawing/2014/main" id="{7BB93AAA-AAD6-4BBD-8F9A-711EDDAD11A9}"/>
              </a:ext>
            </a:extLst>
          </p:cNvPr>
          <p:cNvPicPr>
            <a:picLocks noChangeAspect="1"/>
          </p:cNvPicPr>
          <p:nvPr/>
        </p:nvPicPr>
        <p:blipFill>
          <a:blip r:embed="rId6"/>
          <a:stretch>
            <a:fillRect/>
          </a:stretch>
        </p:blipFill>
        <p:spPr>
          <a:xfrm>
            <a:off x="8520022" y="3881903"/>
            <a:ext cx="3404558" cy="1452081"/>
          </a:xfrm>
          <a:prstGeom prst="rect">
            <a:avLst/>
          </a:prstGeom>
        </p:spPr>
      </p:pic>
    </p:spTree>
    <p:extLst>
      <p:ext uri="{BB962C8B-B14F-4D97-AF65-F5344CB8AC3E}">
        <p14:creationId xmlns:p14="http://schemas.microsoft.com/office/powerpoint/2010/main" val="102667860"/>
      </p:ext>
    </p:extLst>
  </p:cSld>
  <p:clrMapOvr>
    <a:masterClrMapping/>
  </p:clrMapOvr>
  <p:transition spd="slow">
    <p:wipe/>
  </p:transition>
</p:sld>
</file>

<file path=ppt/theme/theme1.xml><?xml version="1.0" encoding="utf-8"?>
<a:theme xmlns:a="http://schemas.openxmlformats.org/drawingml/2006/main" name="CosineVTI">
  <a:themeElements>
    <a:clrScheme name="Custom 133">
      <a:dk1>
        <a:sysClr val="windowText" lastClr="000000"/>
      </a:dk1>
      <a:lt1>
        <a:sysClr val="window" lastClr="FFFFFF"/>
      </a:lt1>
      <a:dk2>
        <a:srgbClr val="2A2735"/>
      </a:dk2>
      <a:lt2>
        <a:srgbClr val="EEEEEE"/>
      </a:lt2>
      <a:accent1>
        <a:srgbClr val="1EBE9B"/>
      </a:accent1>
      <a:accent2>
        <a:srgbClr val="8F99BB"/>
      </a:accent2>
      <a:accent3>
        <a:srgbClr val="FD8686"/>
      </a:accent3>
      <a:accent4>
        <a:srgbClr val="A3A3C1"/>
      </a:accent4>
      <a:accent5>
        <a:srgbClr val="7162FE"/>
      </a:accent5>
      <a:accent6>
        <a:srgbClr val="E76445"/>
      </a:accent6>
      <a:hlink>
        <a:srgbClr val="EF08F7"/>
      </a:hlink>
      <a:folHlink>
        <a:srgbClr val="8477FE"/>
      </a:folHlink>
    </a:clrScheme>
    <a:fontScheme name="Custom 50">
      <a:majorFont>
        <a:latin typeface="Grandview"/>
        <a:ea typeface=""/>
        <a:cs typeface=""/>
      </a:majorFont>
      <a:minorFont>
        <a:latin typeface="Grandview"/>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sineVTI" id="{4F4449D5-5E9D-4D83-9E2A-939F9CF20276}" vid="{03166EA1-370F-4321-A61E-8851365B43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TotalTime>
  <Words>1113</Words>
  <Application>Microsoft Office PowerPoint</Application>
  <PresentationFormat>Widescreen</PresentationFormat>
  <Paragraphs>126</Paragraphs>
  <Slides>15</Slides>
  <Notes>6</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Arial Black</vt:lpstr>
      <vt:lpstr>Bahnschrift Light</vt:lpstr>
      <vt:lpstr>Calibri</vt:lpstr>
      <vt:lpstr>Calibri Light</vt:lpstr>
      <vt:lpstr>Grandview</vt:lpstr>
      <vt:lpstr>PT Root UI_Regular</vt:lpstr>
      <vt:lpstr>Source Sans Pro</vt:lpstr>
      <vt:lpstr>Wingdings</vt:lpstr>
      <vt:lpstr>CosineVTI</vt:lpstr>
      <vt:lpstr>Performance  Testing</vt:lpstr>
      <vt:lpstr>Table of Contents</vt:lpstr>
      <vt:lpstr>What is Performance Testing?</vt:lpstr>
      <vt:lpstr>Why Performance Testing?</vt:lpstr>
      <vt:lpstr>When is recommended?</vt:lpstr>
      <vt:lpstr>Types of Performance Testing </vt:lpstr>
      <vt:lpstr>Performance Testing Process </vt:lpstr>
      <vt:lpstr>Common Performance Problems</vt:lpstr>
      <vt:lpstr>Tools for Performance Testing </vt:lpstr>
      <vt:lpstr>What is JMeter?</vt:lpstr>
      <vt:lpstr>Why JMeter?</vt:lpstr>
      <vt:lpstr>PowerPoint Presentation</vt:lpstr>
      <vt:lpstr>   Finally, Let’s see our Demo Project </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Testing</dc:title>
  <cp:lastModifiedBy>Khaled Hamdy</cp:lastModifiedBy>
  <cp:revision>154</cp:revision>
  <dcterms:modified xsi:type="dcterms:W3CDTF">2022-03-03T23:06:33Z</dcterms:modified>
</cp:coreProperties>
</file>

<file path=docProps/thumbnail.jpeg>
</file>